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10" r:id="rId5"/>
    <p:sldId id="2517" r:id="rId6"/>
    <p:sldId id="2518" r:id="rId7"/>
    <p:sldId id="2519" r:id="rId8"/>
    <p:sldId id="2520" r:id="rId9"/>
    <p:sldId id="2521" r:id="rId10"/>
    <p:sldId id="2522" r:id="rId11"/>
    <p:sldId id="25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BF8F4-0C5E-48B5-803D-7D25F74A5D42}">
          <p14:sldIdLst>
            <p14:sldId id="2510"/>
            <p14:sldId id="2517"/>
            <p14:sldId id="2518"/>
            <p14:sldId id="2519"/>
            <p14:sldId id="2520"/>
            <p14:sldId id="2521"/>
            <p14:sldId id="2522"/>
            <p14:sldId id="2523"/>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00"/>
    <a:srgbClr val="65C9FF"/>
    <a:srgbClr val="1693D6"/>
    <a:srgbClr val="FFC835"/>
    <a:srgbClr val="0306AA"/>
    <a:srgbClr val="92D050"/>
    <a:srgbClr val="FFFFFF"/>
    <a:srgbClr val="FFD661"/>
    <a:srgbClr val="00206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7E871-6195-4391-8B76-B084203180D1}" v="74" dt="2026-02-18T11:59:25.874"/>
    <p1510:client id="{7D4C13AB-91E5-FCDF-1E85-B9EB8EA3F997}" v="134" dt="2026-02-18T08:29:26.902"/>
    <p1510:client id="{D7AB22AB-C2E5-455D-B42B-F74F1414093D}" v="102" dt="2026-02-18T15:10:06.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5033" autoAdjust="0"/>
  </p:normalViewPr>
  <p:slideViewPr>
    <p:cSldViewPr snapToGrid="0">
      <p:cViewPr varScale="1">
        <p:scale>
          <a:sx n="75" d="100"/>
          <a:sy n="75" d="100"/>
        </p:scale>
        <p:origin x="1104" y="53"/>
      </p:cViewPr>
      <p:guideLst>
        <p:guide orient="horz" pos="1992"/>
        <p:guide pos="3840"/>
        <p:guide orient="horz" pos="1416"/>
      </p:guideLst>
    </p:cSldViewPr>
  </p:slideViewPr>
  <p:outlineViewPr>
    <p:cViewPr>
      <p:scale>
        <a:sx n="33" d="100"/>
        <a:sy n="33" d="100"/>
      </p:scale>
      <p:origin x="0" y="-5189"/>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0" d="100"/>
          <a:sy n="50" d="100"/>
        </p:scale>
        <p:origin x="288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Gupta" userId="568d932a-18ca-48bd-b401-6c3bc2b90d3f" providerId="ADAL" clId="{CC830759-B820-4824-BBEF-6D943029CF79}"/>
    <pc:docChg chg="undo redo custSel mod addSld delSld modSld sldOrd delMainMaster modMainMaster addSection delSection modSection">
      <pc:chgData name="Sachin Gupta" userId="568d932a-18ca-48bd-b401-6c3bc2b90d3f" providerId="ADAL" clId="{CC830759-B820-4824-BBEF-6D943029CF79}" dt="2026-02-18T15:10:11.594" v="3005" actId="26606"/>
      <pc:docMkLst>
        <pc:docMk/>
      </pc:docMkLst>
      <pc:sldChg chg="del mod modShow">
        <pc:chgData name="Sachin Gupta" userId="568d932a-18ca-48bd-b401-6c3bc2b90d3f" providerId="ADAL" clId="{CC830759-B820-4824-BBEF-6D943029CF79}" dt="2026-02-18T13:49:07.629" v="1857" actId="47"/>
        <pc:sldMkLst>
          <pc:docMk/>
          <pc:sldMk cId="709469826" sldId="261"/>
        </pc:sldMkLst>
      </pc:sldChg>
      <pc:sldChg chg="del mod modShow">
        <pc:chgData name="Sachin Gupta" userId="568d932a-18ca-48bd-b401-6c3bc2b90d3f" providerId="ADAL" clId="{CC830759-B820-4824-BBEF-6D943029CF79}" dt="2026-02-18T13:49:07.629" v="1857" actId="47"/>
        <pc:sldMkLst>
          <pc:docMk/>
          <pc:sldMk cId="415882596" sldId="262"/>
        </pc:sldMkLst>
      </pc:sldChg>
      <pc:sldChg chg="del mod modShow">
        <pc:chgData name="Sachin Gupta" userId="568d932a-18ca-48bd-b401-6c3bc2b90d3f" providerId="ADAL" clId="{CC830759-B820-4824-BBEF-6D943029CF79}" dt="2026-02-18T13:49:07.629" v="1857" actId="47"/>
        <pc:sldMkLst>
          <pc:docMk/>
          <pc:sldMk cId="0" sldId="295"/>
        </pc:sldMkLst>
      </pc:sldChg>
      <pc:sldChg chg="del mod ord modShow">
        <pc:chgData name="Sachin Gupta" userId="568d932a-18ca-48bd-b401-6c3bc2b90d3f" providerId="ADAL" clId="{CC830759-B820-4824-BBEF-6D943029CF79}" dt="2026-02-18T13:49:07.629" v="1857" actId="47"/>
        <pc:sldMkLst>
          <pc:docMk/>
          <pc:sldMk cId="2870211618" sldId="2463"/>
        </pc:sldMkLst>
      </pc:sldChg>
      <pc:sldChg chg="del mod modShow">
        <pc:chgData name="Sachin Gupta" userId="568d932a-18ca-48bd-b401-6c3bc2b90d3f" providerId="ADAL" clId="{CC830759-B820-4824-BBEF-6D943029CF79}" dt="2026-02-18T13:49:07.629" v="1857" actId="47"/>
        <pc:sldMkLst>
          <pc:docMk/>
          <pc:sldMk cId="592702470" sldId="2506"/>
        </pc:sldMkLst>
      </pc:sldChg>
      <pc:sldChg chg="del mod ord modShow">
        <pc:chgData name="Sachin Gupta" userId="568d932a-18ca-48bd-b401-6c3bc2b90d3f" providerId="ADAL" clId="{CC830759-B820-4824-BBEF-6D943029CF79}" dt="2026-02-18T13:49:07.629" v="1857" actId="47"/>
        <pc:sldMkLst>
          <pc:docMk/>
          <pc:sldMk cId="1928349656" sldId="2508"/>
        </pc:sldMkLst>
      </pc:sldChg>
      <pc:sldChg chg="del mod modShow">
        <pc:chgData name="Sachin Gupta" userId="568d932a-18ca-48bd-b401-6c3bc2b90d3f" providerId="ADAL" clId="{CC830759-B820-4824-BBEF-6D943029CF79}" dt="2026-02-18T13:49:07.629" v="1857" actId="47"/>
        <pc:sldMkLst>
          <pc:docMk/>
          <pc:sldMk cId="4183733796" sldId="2509"/>
        </pc:sldMkLst>
      </pc:sldChg>
      <pc:sldChg chg="addSp delSp modSp mod">
        <pc:chgData name="Sachin Gupta" userId="568d932a-18ca-48bd-b401-6c3bc2b90d3f" providerId="ADAL" clId="{CC830759-B820-4824-BBEF-6D943029CF79}" dt="2026-02-18T14:57:06.448" v="2988" actId="164"/>
        <pc:sldMkLst>
          <pc:docMk/>
          <pc:sldMk cId="179585090" sldId="2510"/>
        </pc:sldMkLst>
        <pc:spChg chg="add">
          <ac:chgData name="Sachin Gupta" userId="568d932a-18ca-48bd-b401-6c3bc2b90d3f" providerId="ADAL" clId="{CC830759-B820-4824-BBEF-6D943029CF79}" dt="2026-02-18T14:53:30.728" v="2950"/>
          <ac:spMkLst>
            <pc:docMk/>
            <pc:sldMk cId="179585090" sldId="2510"/>
            <ac:spMk id="4" creationId="{1AF8356F-44B4-2121-11E5-A7F9DC7A1503}"/>
          </ac:spMkLst>
        </pc:spChg>
        <pc:spChg chg="mod">
          <ac:chgData name="Sachin Gupta" userId="568d932a-18ca-48bd-b401-6c3bc2b90d3f" providerId="ADAL" clId="{CC830759-B820-4824-BBEF-6D943029CF79}" dt="2026-02-18T14:57:06.448" v="2988" actId="164"/>
          <ac:spMkLst>
            <pc:docMk/>
            <pc:sldMk cId="179585090" sldId="2510"/>
            <ac:spMk id="15" creationId="{61D3F9E5-8773-9EA3-EEA1-79476E872545}"/>
          </ac:spMkLst>
        </pc:spChg>
        <pc:grpChg chg="add mod">
          <ac:chgData name="Sachin Gupta" userId="568d932a-18ca-48bd-b401-6c3bc2b90d3f" providerId="ADAL" clId="{CC830759-B820-4824-BBEF-6D943029CF79}" dt="2026-02-18T14:57:06.448" v="2988" actId="164"/>
          <ac:grpSpMkLst>
            <pc:docMk/>
            <pc:sldMk cId="179585090" sldId="2510"/>
            <ac:grpSpMk id="9" creationId="{5DA8C781-9CB9-7CCE-695E-2B918F169402}"/>
          </ac:grpSpMkLst>
        </pc:grpChg>
        <pc:grpChg chg="mod">
          <ac:chgData name="Sachin Gupta" userId="568d932a-18ca-48bd-b401-6c3bc2b90d3f" providerId="ADAL" clId="{CC830759-B820-4824-BBEF-6D943029CF79}" dt="2026-02-18T14:55:22.544" v="2977" actId="14100"/>
          <ac:grpSpMkLst>
            <pc:docMk/>
            <pc:sldMk cId="179585090" sldId="2510"/>
            <ac:grpSpMk id="25" creationId="{2C3344CC-3CE4-F07F-5BC9-EAACEB82EBFE}"/>
          </ac:grpSpMkLst>
        </pc:grpChg>
        <pc:picChg chg="mod">
          <ac:chgData name="Sachin Gupta" userId="568d932a-18ca-48bd-b401-6c3bc2b90d3f" providerId="ADAL" clId="{CC830759-B820-4824-BBEF-6D943029CF79}" dt="2026-02-18T14:55:31.930" v="2981" actId="1076"/>
          <ac:picMkLst>
            <pc:docMk/>
            <pc:sldMk cId="179585090" sldId="2510"/>
            <ac:picMk id="3" creationId="{E6BC664B-CF75-00C9-1AC3-591747AB5F77}"/>
          </ac:picMkLst>
        </pc:picChg>
        <pc:picChg chg="add del mod modCrop">
          <ac:chgData name="Sachin Gupta" userId="568d932a-18ca-48bd-b401-6c3bc2b90d3f" providerId="ADAL" clId="{CC830759-B820-4824-BBEF-6D943029CF79}" dt="2026-02-18T14:54:44.575" v="2971" actId="478"/>
          <ac:picMkLst>
            <pc:docMk/>
            <pc:sldMk cId="179585090" sldId="2510"/>
            <ac:picMk id="5" creationId="{063C1A0F-7F8C-69FA-2E20-47C6E278061C}"/>
          </ac:picMkLst>
        </pc:picChg>
        <pc:picChg chg="add mod">
          <ac:chgData name="Sachin Gupta" userId="568d932a-18ca-48bd-b401-6c3bc2b90d3f" providerId="ADAL" clId="{CC830759-B820-4824-BBEF-6D943029CF79}" dt="2026-02-18T14:57:06.448" v="2988" actId="164"/>
          <ac:picMkLst>
            <pc:docMk/>
            <pc:sldMk cId="179585090" sldId="2510"/>
            <ac:picMk id="8" creationId="{E095A381-9132-E25E-BE37-EC40D292F17C}"/>
          </ac:picMkLst>
        </pc:picChg>
        <pc:picChg chg="del">
          <ac:chgData name="Sachin Gupta" userId="568d932a-18ca-48bd-b401-6c3bc2b90d3f" providerId="ADAL" clId="{CC830759-B820-4824-BBEF-6D943029CF79}" dt="2026-02-18T14:53:29.374" v="2949" actId="478"/>
          <ac:picMkLst>
            <pc:docMk/>
            <pc:sldMk cId="179585090" sldId="2510"/>
            <ac:picMk id="11" creationId="{87E3EB61-BE48-718D-AE15-FA3C2E4EEFAC}"/>
          </ac:picMkLst>
        </pc:picChg>
        <pc:picChg chg="mod">
          <ac:chgData name="Sachin Gupta" userId="568d932a-18ca-48bd-b401-6c3bc2b90d3f" providerId="ADAL" clId="{CC830759-B820-4824-BBEF-6D943029CF79}" dt="2026-02-18T14:55:34.270" v="2982" actId="1076"/>
          <ac:picMkLst>
            <pc:docMk/>
            <pc:sldMk cId="179585090" sldId="2510"/>
            <ac:picMk id="16" creationId="{D0DC4CBB-72BF-53E3-FC04-E7536174D9B4}"/>
          </ac:picMkLst>
        </pc:picChg>
      </pc:sldChg>
      <pc:sldChg chg="del mod modShow">
        <pc:chgData name="Sachin Gupta" userId="568d932a-18ca-48bd-b401-6c3bc2b90d3f" providerId="ADAL" clId="{CC830759-B820-4824-BBEF-6D943029CF79}" dt="2026-02-18T13:49:07.629" v="1857" actId="47"/>
        <pc:sldMkLst>
          <pc:docMk/>
          <pc:sldMk cId="4192457575" sldId="2511"/>
        </pc:sldMkLst>
      </pc:sldChg>
      <pc:sldChg chg="del mod modShow">
        <pc:chgData name="Sachin Gupta" userId="568d932a-18ca-48bd-b401-6c3bc2b90d3f" providerId="ADAL" clId="{CC830759-B820-4824-BBEF-6D943029CF79}" dt="2026-02-18T13:49:07.629" v="1857" actId="47"/>
        <pc:sldMkLst>
          <pc:docMk/>
          <pc:sldMk cId="2276512239" sldId="2512"/>
        </pc:sldMkLst>
      </pc:sldChg>
      <pc:sldChg chg="addSp delSp modSp del mod">
        <pc:chgData name="Sachin Gupta" userId="568d932a-18ca-48bd-b401-6c3bc2b90d3f" providerId="ADAL" clId="{CC830759-B820-4824-BBEF-6D943029CF79}" dt="2026-02-18T11:47:27.041" v="1435" actId="47"/>
        <pc:sldMkLst>
          <pc:docMk/>
          <pc:sldMk cId="3223260449" sldId="2513"/>
        </pc:sldMkLst>
        <pc:spChg chg="del">
          <ac:chgData name="Sachin Gupta" userId="568d932a-18ca-48bd-b401-6c3bc2b90d3f" providerId="ADAL" clId="{CC830759-B820-4824-BBEF-6D943029CF79}" dt="2026-02-18T11:25:43.206" v="783" actId="478"/>
          <ac:spMkLst>
            <pc:docMk/>
            <pc:sldMk cId="3223260449" sldId="2513"/>
            <ac:spMk id="2" creationId="{9E5810B6-BA30-612F-35D4-0F50167ABFC2}"/>
          </ac:spMkLst>
        </pc:spChg>
        <pc:spChg chg="add del mod">
          <ac:chgData name="Sachin Gupta" userId="568d932a-18ca-48bd-b401-6c3bc2b90d3f" providerId="ADAL" clId="{CC830759-B820-4824-BBEF-6D943029CF79}" dt="2026-02-18T11:18:35.983" v="611" actId="478"/>
          <ac:spMkLst>
            <pc:docMk/>
            <pc:sldMk cId="3223260449" sldId="2513"/>
            <ac:spMk id="3" creationId="{8D440319-BACD-9249-658B-C25320A01B07}"/>
          </ac:spMkLst>
        </pc:spChg>
        <pc:spChg chg="add del mod">
          <ac:chgData name="Sachin Gupta" userId="568d932a-18ca-48bd-b401-6c3bc2b90d3f" providerId="ADAL" clId="{CC830759-B820-4824-BBEF-6D943029CF79}" dt="2026-02-18T11:18:35.983" v="611" actId="478"/>
          <ac:spMkLst>
            <pc:docMk/>
            <pc:sldMk cId="3223260449" sldId="2513"/>
            <ac:spMk id="4" creationId="{AED114CB-A10C-6636-B3BC-6D769B10AA84}"/>
          </ac:spMkLst>
        </pc:spChg>
        <pc:spChg chg="del mod">
          <ac:chgData name="Sachin Gupta" userId="568d932a-18ca-48bd-b401-6c3bc2b90d3f" providerId="ADAL" clId="{CC830759-B820-4824-BBEF-6D943029CF79}" dt="2026-02-18T11:18:35.983" v="611" actId="478"/>
          <ac:spMkLst>
            <pc:docMk/>
            <pc:sldMk cId="3223260449" sldId="2513"/>
            <ac:spMk id="6" creationId="{CEE121C4-3BAA-843D-7D44-7CF7E5D6A0CA}"/>
          </ac:spMkLst>
        </pc:spChg>
        <pc:spChg chg="del">
          <ac:chgData name="Sachin Gupta" userId="568d932a-18ca-48bd-b401-6c3bc2b90d3f" providerId="ADAL" clId="{CC830759-B820-4824-BBEF-6D943029CF79}" dt="2026-02-18T11:18:35.983" v="611" actId="478"/>
          <ac:spMkLst>
            <pc:docMk/>
            <pc:sldMk cId="3223260449" sldId="2513"/>
            <ac:spMk id="7" creationId="{4331871D-41F5-31F9-78A8-E1FCB8380681}"/>
          </ac:spMkLst>
        </pc:spChg>
        <pc:spChg chg="del">
          <ac:chgData name="Sachin Gupta" userId="568d932a-18ca-48bd-b401-6c3bc2b90d3f" providerId="ADAL" clId="{CC830759-B820-4824-BBEF-6D943029CF79}" dt="2026-02-18T11:32:44.039" v="1105" actId="478"/>
          <ac:spMkLst>
            <pc:docMk/>
            <pc:sldMk cId="3223260449" sldId="2513"/>
            <ac:spMk id="20" creationId="{B69AF0FE-973A-69B1-3BC7-B1277EEE4500}"/>
          </ac:spMkLst>
        </pc:spChg>
        <pc:spChg chg="del mod">
          <ac:chgData name="Sachin Gupta" userId="568d932a-18ca-48bd-b401-6c3bc2b90d3f" providerId="ADAL" clId="{CC830759-B820-4824-BBEF-6D943029CF79}" dt="2026-02-18T11:18:35.983" v="611" actId="478"/>
          <ac:spMkLst>
            <pc:docMk/>
            <pc:sldMk cId="3223260449" sldId="2513"/>
            <ac:spMk id="1051" creationId="{0B45EE61-037D-0BAD-0E15-A35CC3F6216B}"/>
          </ac:spMkLst>
        </pc:spChg>
        <pc:spChg chg="del mod">
          <ac:chgData name="Sachin Gupta" userId="568d932a-18ca-48bd-b401-6c3bc2b90d3f" providerId="ADAL" clId="{CC830759-B820-4824-BBEF-6D943029CF79}" dt="2026-02-18T11:25:41.238" v="782" actId="478"/>
          <ac:spMkLst>
            <pc:docMk/>
            <pc:sldMk cId="3223260449" sldId="2513"/>
            <ac:spMk id="1053" creationId="{1A880E33-A676-5B47-4320-6E6B44E7ABD3}"/>
          </ac:spMkLst>
        </pc:spChg>
        <pc:graphicFrameChg chg="add del mod modGraphic">
          <ac:chgData name="Sachin Gupta" userId="568d932a-18ca-48bd-b401-6c3bc2b90d3f" providerId="ADAL" clId="{CC830759-B820-4824-BBEF-6D943029CF79}" dt="2026-02-18T11:32:47.428" v="1106" actId="1076"/>
          <ac:graphicFrameMkLst>
            <pc:docMk/>
            <pc:sldMk cId="3223260449" sldId="2513"/>
            <ac:graphicFrameMk id="15" creationId="{F118D720-1B48-8A0E-400F-E951B0E0C5EE}"/>
          </ac:graphicFrameMkLst>
        </pc:graphicFrameChg>
        <pc:picChg chg="del">
          <ac:chgData name="Sachin Gupta" userId="568d932a-18ca-48bd-b401-6c3bc2b90d3f" providerId="ADAL" clId="{CC830759-B820-4824-BBEF-6D943029CF79}" dt="2026-02-18T11:32:44.039" v="1105" actId="478"/>
          <ac:picMkLst>
            <pc:docMk/>
            <pc:sldMk cId="3223260449" sldId="2513"/>
            <ac:picMk id="19" creationId="{B204ED25-8C9A-9BC7-C18B-003500159F9A}"/>
          </ac:picMkLst>
        </pc:picChg>
        <pc:picChg chg="del">
          <ac:chgData name="Sachin Gupta" userId="568d932a-18ca-48bd-b401-6c3bc2b90d3f" providerId="ADAL" clId="{CC830759-B820-4824-BBEF-6D943029CF79}" dt="2026-02-18T11:32:38.520" v="1104" actId="478"/>
          <ac:picMkLst>
            <pc:docMk/>
            <pc:sldMk cId="3223260449" sldId="2513"/>
            <ac:picMk id="23" creationId="{04BC046B-C0BB-AABF-1563-A4DF2C868AAB}"/>
          </ac:picMkLst>
        </pc:picChg>
        <pc:picChg chg="del">
          <ac:chgData name="Sachin Gupta" userId="568d932a-18ca-48bd-b401-6c3bc2b90d3f" providerId="ADAL" clId="{CC830759-B820-4824-BBEF-6D943029CF79}" dt="2026-02-18T11:32:34.855" v="1103" actId="478"/>
          <ac:picMkLst>
            <pc:docMk/>
            <pc:sldMk cId="3223260449" sldId="2513"/>
            <ac:picMk id="28" creationId="{ED478C57-096A-28BC-BFDD-BC1B09B2E836}"/>
          </ac:picMkLst>
        </pc:picChg>
        <pc:cxnChg chg="del">
          <ac:chgData name="Sachin Gupta" userId="568d932a-18ca-48bd-b401-6c3bc2b90d3f" providerId="ADAL" clId="{CC830759-B820-4824-BBEF-6D943029CF79}" dt="2026-02-18T11:18:35.983" v="611" actId="478"/>
          <ac:cxnSpMkLst>
            <pc:docMk/>
            <pc:sldMk cId="3223260449" sldId="2513"/>
            <ac:cxnSpMk id="5" creationId="{4C9381FD-72F1-9CCF-5C14-DED2478F9CCB}"/>
          </ac:cxnSpMkLst>
        </pc:cxnChg>
        <pc:cxnChg chg="del">
          <ac:chgData name="Sachin Gupta" userId="568d932a-18ca-48bd-b401-6c3bc2b90d3f" providerId="ADAL" clId="{CC830759-B820-4824-BBEF-6D943029CF79}" dt="2026-02-18T11:19:44.436" v="663" actId="478"/>
          <ac:cxnSpMkLst>
            <pc:docMk/>
            <pc:sldMk cId="3223260449" sldId="2513"/>
            <ac:cxnSpMk id="8" creationId="{AADE03AF-D9A2-D19E-7EEF-779A245FDDEF}"/>
          </ac:cxnSpMkLst>
        </pc:cxnChg>
        <pc:cxnChg chg="del">
          <ac:chgData name="Sachin Gupta" userId="568d932a-18ca-48bd-b401-6c3bc2b90d3f" providerId="ADAL" clId="{CC830759-B820-4824-BBEF-6D943029CF79}" dt="2026-02-18T11:18:46.928" v="614" actId="478"/>
          <ac:cxnSpMkLst>
            <pc:docMk/>
            <pc:sldMk cId="3223260449" sldId="2513"/>
            <ac:cxnSpMk id="9" creationId="{8A21A630-0BA2-5155-219D-75B55CF7A3E9}"/>
          </ac:cxnSpMkLst>
        </pc:cxnChg>
      </pc:sldChg>
      <pc:sldChg chg="addSp delSp modSp add del mod">
        <pc:chgData name="Sachin Gupta" userId="568d932a-18ca-48bd-b401-6c3bc2b90d3f" providerId="ADAL" clId="{CC830759-B820-4824-BBEF-6D943029CF79}" dt="2026-02-18T14:41:41.383" v="2908" actId="47"/>
        <pc:sldMkLst>
          <pc:docMk/>
          <pc:sldMk cId="2194207585" sldId="2514"/>
        </pc:sldMkLst>
        <pc:spChg chg="add mod">
          <ac:chgData name="Sachin Gupta" userId="568d932a-18ca-48bd-b401-6c3bc2b90d3f" providerId="ADAL" clId="{CC830759-B820-4824-BBEF-6D943029CF79}" dt="2026-02-18T11:35:30.604" v="1138" actId="2711"/>
          <ac:spMkLst>
            <pc:docMk/>
            <pc:sldMk cId="2194207585" sldId="2514"/>
            <ac:spMk id="2" creationId="{2D2CAAFF-6647-AC00-EA4B-FC1387D70E10}"/>
          </ac:spMkLst>
        </pc:spChg>
        <pc:spChg chg="add del mod">
          <ac:chgData name="Sachin Gupta" userId="568d932a-18ca-48bd-b401-6c3bc2b90d3f" providerId="ADAL" clId="{CC830759-B820-4824-BBEF-6D943029CF79}" dt="2026-02-18T11:35:55.792" v="1149" actId="478"/>
          <ac:spMkLst>
            <pc:docMk/>
            <pc:sldMk cId="2194207585" sldId="2514"/>
            <ac:spMk id="3" creationId="{C8370D1A-C0B0-3A2C-45DB-986D40E8758A}"/>
          </ac:spMkLst>
        </pc:spChg>
        <pc:spChg chg="add mod">
          <ac:chgData name="Sachin Gupta" userId="568d932a-18ca-48bd-b401-6c3bc2b90d3f" providerId="ADAL" clId="{CC830759-B820-4824-BBEF-6D943029CF79}" dt="2026-02-18T11:36:10.888" v="1151" actId="1076"/>
          <ac:spMkLst>
            <pc:docMk/>
            <pc:sldMk cId="2194207585" sldId="2514"/>
            <ac:spMk id="5" creationId="{5C09D5D6-AD0E-B0FB-A773-4F1DC7BD6575}"/>
          </ac:spMkLst>
        </pc:spChg>
        <pc:graphicFrameChg chg="mod modGraphic">
          <ac:chgData name="Sachin Gupta" userId="568d932a-18ca-48bd-b401-6c3bc2b90d3f" providerId="ADAL" clId="{CC830759-B820-4824-BBEF-6D943029CF79}" dt="2026-02-18T11:38:18.577" v="1224" actId="14100"/>
          <ac:graphicFrameMkLst>
            <pc:docMk/>
            <pc:sldMk cId="2194207585" sldId="2514"/>
            <ac:graphicFrameMk id="15" creationId="{7AA69A67-22E2-A3BB-5795-A9E6A464D46B}"/>
          </ac:graphicFrameMkLst>
        </pc:graphicFrameChg>
        <pc:picChg chg="add mod">
          <ac:chgData name="Sachin Gupta" userId="568d932a-18ca-48bd-b401-6c3bc2b90d3f" providerId="ADAL" clId="{CC830759-B820-4824-BBEF-6D943029CF79}" dt="2026-02-18T11:36:10.888" v="1151" actId="1076"/>
          <ac:picMkLst>
            <pc:docMk/>
            <pc:sldMk cId="2194207585" sldId="2514"/>
            <ac:picMk id="4" creationId="{71488B2A-914C-2A7B-ACEA-4BBC33C8B8D1}"/>
          </ac:picMkLst>
        </pc:picChg>
        <pc:picChg chg="add mod">
          <ac:chgData name="Sachin Gupta" userId="568d932a-18ca-48bd-b401-6c3bc2b90d3f" providerId="ADAL" clId="{CC830759-B820-4824-BBEF-6D943029CF79}" dt="2026-02-18T14:04:25.333" v="1907" actId="14100"/>
          <ac:picMkLst>
            <pc:docMk/>
            <pc:sldMk cId="2194207585" sldId="2514"/>
            <ac:picMk id="6" creationId="{D4EDB285-D5BC-8D59-4663-230D44520817}"/>
          </ac:picMkLst>
        </pc:picChg>
        <pc:picChg chg="add mod">
          <ac:chgData name="Sachin Gupta" userId="568d932a-18ca-48bd-b401-6c3bc2b90d3f" providerId="ADAL" clId="{CC830759-B820-4824-BBEF-6D943029CF79}" dt="2026-02-18T11:35:01.337" v="1117" actId="1076"/>
          <ac:picMkLst>
            <pc:docMk/>
            <pc:sldMk cId="2194207585" sldId="2514"/>
            <ac:picMk id="1026" creationId="{C7C3A354-FC76-BC46-6ADF-874F6E56B03C}"/>
          </ac:picMkLst>
        </pc:picChg>
        <pc:picChg chg="add mod">
          <ac:chgData name="Sachin Gupta" userId="568d932a-18ca-48bd-b401-6c3bc2b90d3f" providerId="ADAL" clId="{CC830759-B820-4824-BBEF-6D943029CF79}" dt="2026-02-18T11:35:46.516" v="1141" actId="1076"/>
          <ac:picMkLst>
            <pc:docMk/>
            <pc:sldMk cId="2194207585" sldId="2514"/>
            <ac:picMk id="1028" creationId="{79ED5FFB-A74D-0B50-2A4F-AF4309DEA921}"/>
          </ac:picMkLst>
        </pc:picChg>
      </pc:sldChg>
      <pc:sldChg chg="modSp add del mod">
        <pc:chgData name="Sachin Gupta" userId="568d932a-18ca-48bd-b401-6c3bc2b90d3f" providerId="ADAL" clId="{CC830759-B820-4824-BBEF-6D943029CF79}" dt="2026-02-18T14:41:41.383" v="2908" actId="47"/>
        <pc:sldMkLst>
          <pc:docMk/>
          <pc:sldMk cId="3982180730" sldId="2515"/>
        </pc:sldMkLst>
        <pc:graphicFrameChg chg="mod modGraphic">
          <ac:chgData name="Sachin Gupta" userId="568d932a-18ca-48bd-b401-6c3bc2b90d3f" providerId="ADAL" clId="{CC830759-B820-4824-BBEF-6D943029CF79}" dt="2026-02-18T14:24:42.968" v="2207" actId="14734"/>
          <ac:graphicFrameMkLst>
            <pc:docMk/>
            <pc:sldMk cId="3982180730" sldId="2515"/>
            <ac:graphicFrameMk id="15" creationId="{F58C8D7F-B395-572E-71F9-0C8022F892CD}"/>
          </ac:graphicFrameMkLst>
        </pc:graphicFrameChg>
      </pc:sldChg>
      <pc:sldChg chg="modSp add del mod">
        <pc:chgData name="Sachin Gupta" userId="568d932a-18ca-48bd-b401-6c3bc2b90d3f" providerId="ADAL" clId="{CC830759-B820-4824-BBEF-6D943029CF79}" dt="2026-02-18T14:41:41.383" v="2908" actId="47"/>
        <pc:sldMkLst>
          <pc:docMk/>
          <pc:sldMk cId="1122427971" sldId="2516"/>
        </pc:sldMkLst>
        <pc:graphicFrameChg chg="mod modGraphic">
          <ac:chgData name="Sachin Gupta" userId="568d932a-18ca-48bd-b401-6c3bc2b90d3f" providerId="ADAL" clId="{CC830759-B820-4824-BBEF-6D943029CF79}" dt="2026-02-18T11:51:32.419" v="1700" actId="1076"/>
          <ac:graphicFrameMkLst>
            <pc:docMk/>
            <pc:sldMk cId="1122427971" sldId="2516"/>
            <ac:graphicFrameMk id="15" creationId="{B57F0663-559B-4AE7-A3E0-136C75B76228}"/>
          </ac:graphicFrameMkLst>
        </pc:graphicFrameChg>
      </pc:sldChg>
      <pc:sldChg chg="addSp delSp modSp new mod setBg">
        <pc:chgData name="Sachin Gupta" userId="568d932a-18ca-48bd-b401-6c3bc2b90d3f" providerId="ADAL" clId="{CC830759-B820-4824-BBEF-6D943029CF79}" dt="2026-02-18T14:56:42.021" v="2986" actId="478"/>
        <pc:sldMkLst>
          <pc:docMk/>
          <pc:sldMk cId="2483534469" sldId="2517"/>
        </pc:sldMkLst>
        <pc:spChg chg="del">
          <ac:chgData name="Sachin Gupta" userId="568d932a-18ca-48bd-b401-6c3bc2b90d3f" providerId="ADAL" clId="{CC830759-B820-4824-BBEF-6D943029CF79}" dt="2026-02-18T11:54:27.414" v="1725" actId="478"/>
          <ac:spMkLst>
            <pc:docMk/>
            <pc:sldMk cId="2483534469" sldId="2517"/>
            <ac:spMk id="2" creationId="{865F0607-4CD9-28B5-FA8F-11C48F6BC3E5}"/>
          </ac:spMkLst>
        </pc:spChg>
        <pc:spChg chg="del">
          <ac:chgData name="Sachin Gupta" userId="568d932a-18ca-48bd-b401-6c3bc2b90d3f" providerId="ADAL" clId="{CC830759-B820-4824-BBEF-6D943029CF79}" dt="2026-02-18T11:54:27.414" v="1725" actId="478"/>
          <ac:spMkLst>
            <pc:docMk/>
            <pc:sldMk cId="2483534469" sldId="2517"/>
            <ac:spMk id="3" creationId="{23C779ED-E772-2FC0-36A6-2BC06E332D99}"/>
          </ac:spMkLst>
        </pc:spChg>
        <pc:spChg chg="add mod">
          <ac:chgData name="Sachin Gupta" userId="568d932a-18ca-48bd-b401-6c3bc2b90d3f" providerId="ADAL" clId="{CC830759-B820-4824-BBEF-6D943029CF79}" dt="2026-02-18T14:00:23.549" v="1896" actId="1076"/>
          <ac:spMkLst>
            <pc:docMk/>
            <pc:sldMk cId="2483534469" sldId="2517"/>
            <ac:spMk id="3" creationId="{87CEAD0E-D377-1E5F-7CF1-664173E8B617}"/>
          </ac:spMkLst>
        </pc:spChg>
        <pc:spChg chg="mod">
          <ac:chgData name="Sachin Gupta" userId="568d932a-18ca-48bd-b401-6c3bc2b90d3f" providerId="ADAL" clId="{CC830759-B820-4824-BBEF-6D943029CF79}" dt="2026-02-18T11:54:31.889" v="1726"/>
          <ac:spMkLst>
            <pc:docMk/>
            <pc:sldMk cId="2483534469" sldId="2517"/>
            <ac:spMk id="6" creationId="{4632C620-7BD2-1EF6-DF5D-3C6967C49DA4}"/>
          </ac:spMkLst>
        </pc:spChg>
        <pc:spChg chg="mod">
          <ac:chgData name="Sachin Gupta" userId="568d932a-18ca-48bd-b401-6c3bc2b90d3f" providerId="ADAL" clId="{CC830759-B820-4824-BBEF-6D943029CF79}" dt="2026-02-18T11:54:31.889" v="1726"/>
          <ac:spMkLst>
            <pc:docMk/>
            <pc:sldMk cId="2483534469" sldId="2517"/>
            <ac:spMk id="7" creationId="{DE6EFA8D-BF31-8662-B44B-45D0DD3E756E}"/>
          </ac:spMkLst>
        </pc:spChg>
        <pc:spChg chg="mod">
          <ac:chgData name="Sachin Gupta" userId="568d932a-18ca-48bd-b401-6c3bc2b90d3f" providerId="ADAL" clId="{CC830759-B820-4824-BBEF-6D943029CF79}" dt="2026-02-18T11:54:31.889" v="1726"/>
          <ac:spMkLst>
            <pc:docMk/>
            <pc:sldMk cId="2483534469" sldId="2517"/>
            <ac:spMk id="8" creationId="{417CE131-20A7-5F6B-3283-F9EDCABB38D2}"/>
          </ac:spMkLst>
        </pc:spChg>
        <pc:spChg chg="mod">
          <ac:chgData name="Sachin Gupta" userId="568d932a-18ca-48bd-b401-6c3bc2b90d3f" providerId="ADAL" clId="{CC830759-B820-4824-BBEF-6D943029CF79}" dt="2026-02-18T11:54:31.889" v="1726"/>
          <ac:spMkLst>
            <pc:docMk/>
            <pc:sldMk cId="2483534469" sldId="2517"/>
            <ac:spMk id="9" creationId="{95A8FD9D-9F87-8CF4-9A32-A7F8AF428EFA}"/>
          </ac:spMkLst>
        </pc:spChg>
        <pc:spChg chg="mod">
          <ac:chgData name="Sachin Gupta" userId="568d932a-18ca-48bd-b401-6c3bc2b90d3f" providerId="ADAL" clId="{CC830759-B820-4824-BBEF-6D943029CF79}" dt="2026-02-18T11:54:31.889" v="1726"/>
          <ac:spMkLst>
            <pc:docMk/>
            <pc:sldMk cId="2483534469" sldId="2517"/>
            <ac:spMk id="10" creationId="{3D1C156E-0158-BC74-7475-4226BA0FC381}"/>
          </ac:spMkLst>
        </pc:spChg>
        <pc:spChg chg="mod">
          <ac:chgData name="Sachin Gupta" userId="568d932a-18ca-48bd-b401-6c3bc2b90d3f" providerId="ADAL" clId="{CC830759-B820-4824-BBEF-6D943029CF79}" dt="2026-02-18T11:54:31.889" v="1726"/>
          <ac:spMkLst>
            <pc:docMk/>
            <pc:sldMk cId="2483534469" sldId="2517"/>
            <ac:spMk id="11" creationId="{1310C29C-2AEA-7A6C-7518-33CCD8265799}"/>
          </ac:spMkLst>
        </pc:spChg>
        <pc:spChg chg="add del mod">
          <ac:chgData name="Sachin Gupta" userId="568d932a-18ca-48bd-b401-6c3bc2b90d3f" providerId="ADAL" clId="{CC830759-B820-4824-BBEF-6D943029CF79}" dt="2026-02-18T14:00:37.186" v="1903" actId="478"/>
          <ac:spMkLst>
            <pc:docMk/>
            <pc:sldMk cId="2483534469" sldId="2517"/>
            <ac:spMk id="13" creationId="{960F3E36-16E8-D702-065D-396834B85313}"/>
          </ac:spMkLst>
        </pc:spChg>
        <pc:spChg chg="add del mod">
          <ac:chgData name="Sachin Gupta" userId="568d932a-18ca-48bd-b401-6c3bc2b90d3f" providerId="ADAL" clId="{CC830759-B820-4824-BBEF-6D943029CF79}" dt="2026-02-18T14:00:39.392" v="1905" actId="478"/>
          <ac:spMkLst>
            <pc:docMk/>
            <pc:sldMk cId="2483534469" sldId="2517"/>
            <ac:spMk id="14" creationId="{9521D85C-B38D-7FFF-98BC-43C6D1509787}"/>
          </ac:spMkLst>
        </pc:spChg>
        <pc:spChg chg="add del mod">
          <ac:chgData name="Sachin Gupta" userId="568d932a-18ca-48bd-b401-6c3bc2b90d3f" providerId="ADAL" clId="{CC830759-B820-4824-BBEF-6D943029CF79}" dt="2026-02-18T11:58:48.722" v="1849" actId="478"/>
          <ac:spMkLst>
            <pc:docMk/>
            <pc:sldMk cId="2483534469" sldId="2517"/>
            <ac:spMk id="16" creationId="{46C4CFF8-DE5C-CD76-AD82-3DD822BD2B1C}"/>
          </ac:spMkLst>
        </pc:spChg>
        <pc:spChg chg="add">
          <ac:chgData name="Sachin Gupta" userId="568d932a-18ca-48bd-b401-6c3bc2b90d3f" providerId="ADAL" clId="{CC830759-B820-4824-BBEF-6D943029CF79}" dt="2026-02-18T14:00:25.078" v="1897"/>
          <ac:spMkLst>
            <pc:docMk/>
            <pc:sldMk cId="2483534469" sldId="2517"/>
            <ac:spMk id="16" creationId="{DB346732-AC12-5B0A-2E7D-E68701FB1826}"/>
          </ac:spMkLst>
        </pc:spChg>
        <pc:spChg chg="add mod">
          <ac:chgData name="Sachin Gupta" userId="568d932a-18ca-48bd-b401-6c3bc2b90d3f" providerId="ADAL" clId="{CC830759-B820-4824-BBEF-6D943029CF79}" dt="2026-02-18T14:56:23.353" v="2984"/>
          <ac:spMkLst>
            <pc:docMk/>
            <pc:sldMk cId="2483534469" sldId="2517"/>
            <ac:spMk id="18" creationId="{1D8D7AF7-8AAD-7D9F-73E9-C50F146E8BEF}"/>
          </ac:spMkLst>
        </pc:spChg>
        <pc:grpChg chg="add mod">
          <ac:chgData name="Sachin Gupta" userId="568d932a-18ca-48bd-b401-6c3bc2b90d3f" providerId="ADAL" clId="{CC830759-B820-4824-BBEF-6D943029CF79}" dt="2026-02-18T11:54:31.889" v="1726"/>
          <ac:grpSpMkLst>
            <pc:docMk/>
            <pc:sldMk cId="2483534469" sldId="2517"/>
            <ac:grpSpMk id="5" creationId="{1AB1F2E8-1961-3E93-9F81-F621A7D10E2A}"/>
          </ac:grpSpMkLst>
        </pc:grpChg>
        <pc:picChg chg="add del mod">
          <ac:chgData name="Sachin Gupta" userId="568d932a-18ca-48bd-b401-6c3bc2b90d3f" providerId="ADAL" clId="{CC830759-B820-4824-BBEF-6D943029CF79}" dt="2026-02-18T14:56:42.021" v="2986" actId="478"/>
          <ac:picMkLst>
            <pc:docMk/>
            <pc:sldMk cId="2483534469" sldId="2517"/>
            <ac:picMk id="2" creationId="{3FD4A0E9-7875-5897-AD54-30F0B7991291}"/>
          </ac:picMkLst>
        </pc:picChg>
        <pc:picChg chg="add mod">
          <ac:chgData name="Sachin Gupta" userId="568d932a-18ca-48bd-b401-6c3bc2b90d3f" providerId="ADAL" clId="{CC830759-B820-4824-BBEF-6D943029CF79}" dt="2026-02-18T11:54:44.275" v="1729" actId="196"/>
          <ac:picMkLst>
            <pc:docMk/>
            <pc:sldMk cId="2483534469" sldId="2517"/>
            <ac:picMk id="12" creationId="{D300F4D4-5776-358E-D1E2-DBB830D7DDF2}"/>
          </ac:picMkLst>
        </pc:picChg>
        <pc:picChg chg="add del mod">
          <ac:chgData name="Sachin Gupta" userId="568d932a-18ca-48bd-b401-6c3bc2b90d3f" providerId="ADAL" clId="{CC830759-B820-4824-BBEF-6D943029CF79}" dt="2026-02-18T14:00:36.323" v="1902" actId="478"/>
          <ac:picMkLst>
            <pc:docMk/>
            <pc:sldMk cId="2483534469" sldId="2517"/>
            <ac:picMk id="15" creationId="{CDBEA21F-8356-5A51-C82A-34F70E830746}"/>
          </ac:picMkLst>
        </pc:picChg>
        <pc:picChg chg="add del mod">
          <ac:chgData name="Sachin Gupta" userId="568d932a-18ca-48bd-b401-6c3bc2b90d3f" providerId="ADAL" clId="{CC830759-B820-4824-BBEF-6D943029CF79}" dt="2026-02-18T11:58:49.546" v="1850" actId="478"/>
          <ac:picMkLst>
            <pc:docMk/>
            <pc:sldMk cId="2483534469" sldId="2517"/>
            <ac:picMk id="17" creationId="{70F984C6-C384-3415-D6BE-8F83BB307EAE}"/>
          </ac:picMkLst>
        </pc:picChg>
        <pc:picChg chg="add mod ord">
          <ac:chgData name="Sachin Gupta" userId="568d932a-18ca-48bd-b401-6c3bc2b90d3f" providerId="ADAL" clId="{CC830759-B820-4824-BBEF-6D943029CF79}" dt="2026-02-18T14:00:34.290" v="1901" actId="167"/>
          <ac:picMkLst>
            <pc:docMk/>
            <pc:sldMk cId="2483534469" sldId="2517"/>
            <ac:picMk id="17" creationId="{FECACF56-D61B-1C85-EE6C-0204976693A6}"/>
          </ac:picMkLst>
        </pc:picChg>
        <pc:picChg chg="add del mod">
          <ac:chgData name="Sachin Gupta" userId="568d932a-18ca-48bd-b401-6c3bc2b90d3f" providerId="ADAL" clId="{CC830759-B820-4824-BBEF-6D943029CF79}" dt="2026-02-18T14:00:38.403" v="1904" actId="478"/>
          <ac:picMkLst>
            <pc:docMk/>
            <pc:sldMk cId="2483534469" sldId="2517"/>
            <ac:picMk id="2050" creationId="{493F6155-8052-D397-D39F-CF782D6794D3}"/>
          </ac:picMkLst>
        </pc:picChg>
      </pc:sldChg>
      <pc:sldChg chg="addSp delSp modSp add del mod">
        <pc:chgData name="Sachin Gupta" userId="568d932a-18ca-48bd-b401-6c3bc2b90d3f" providerId="ADAL" clId="{CC830759-B820-4824-BBEF-6D943029CF79}" dt="2026-02-18T11:53:46.470" v="1721" actId="47"/>
        <pc:sldMkLst>
          <pc:docMk/>
          <pc:sldMk cId="4270566012" sldId="2517"/>
        </pc:sldMkLst>
        <pc:spChg chg="add del mod">
          <ac:chgData name="Sachin Gupta" userId="568d932a-18ca-48bd-b401-6c3bc2b90d3f" providerId="ADAL" clId="{CC830759-B820-4824-BBEF-6D943029CF79}" dt="2026-02-18T11:53:35.613" v="1720" actId="164"/>
          <ac:spMkLst>
            <pc:docMk/>
            <pc:sldMk cId="4270566012" sldId="2517"/>
            <ac:spMk id="10" creationId="{4965D435-9719-EDAE-A422-D812D8097445}"/>
          </ac:spMkLst>
        </pc:spChg>
        <pc:grpChg chg="add mod">
          <ac:chgData name="Sachin Gupta" userId="568d932a-18ca-48bd-b401-6c3bc2b90d3f" providerId="ADAL" clId="{CC830759-B820-4824-BBEF-6D943029CF79}" dt="2026-02-18T11:53:35.613" v="1720" actId="164"/>
          <ac:grpSpMkLst>
            <pc:docMk/>
            <pc:sldMk cId="4270566012" sldId="2517"/>
            <ac:grpSpMk id="8" creationId="{0145FCCF-9F42-9C51-45F3-F5DD014198E9}"/>
          </ac:grpSpMkLst>
        </pc:grpChg>
        <pc:grpChg chg="del">
          <ac:chgData name="Sachin Gupta" userId="568d932a-18ca-48bd-b401-6c3bc2b90d3f" providerId="ADAL" clId="{CC830759-B820-4824-BBEF-6D943029CF79}" dt="2026-02-18T11:53:03.655" v="1704" actId="478"/>
          <ac:grpSpMkLst>
            <pc:docMk/>
            <pc:sldMk cId="4270566012" sldId="2517"/>
            <ac:grpSpMk id="13" creationId="{88BF8603-CE82-1546-5093-A7A5A3EC3663}"/>
          </ac:grpSpMkLst>
        </pc:grpChg>
        <pc:picChg chg="add del mod">
          <ac:chgData name="Sachin Gupta" userId="568d932a-18ca-48bd-b401-6c3bc2b90d3f" providerId="ADAL" clId="{CC830759-B820-4824-BBEF-6D943029CF79}" dt="2026-02-18T11:53:35.613" v="1720" actId="164"/>
          <ac:picMkLst>
            <pc:docMk/>
            <pc:sldMk cId="4270566012" sldId="2517"/>
            <ac:picMk id="9" creationId="{945A13E6-F24E-AF4E-EBD1-E89B1A9A1982}"/>
          </ac:picMkLst>
        </pc:picChg>
      </pc:sldChg>
      <pc:sldChg chg="addSp delSp modSp new mod setBg">
        <pc:chgData name="Sachin Gupta" userId="568d932a-18ca-48bd-b401-6c3bc2b90d3f" providerId="ADAL" clId="{CC830759-B820-4824-BBEF-6D943029CF79}" dt="2026-02-18T14:57:33.724" v="2995" actId="1076"/>
        <pc:sldMkLst>
          <pc:docMk/>
          <pc:sldMk cId="3291519819" sldId="2518"/>
        </pc:sldMkLst>
        <pc:spChg chg="del">
          <ac:chgData name="Sachin Gupta" userId="568d932a-18ca-48bd-b401-6c3bc2b90d3f" providerId="ADAL" clId="{CC830759-B820-4824-BBEF-6D943029CF79}" dt="2026-02-18T14:04:47.828" v="1910" actId="478"/>
          <ac:spMkLst>
            <pc:docMk/>
            <pc:sldMk cId="3291519819" sldId="2518"/>
            <ac:spMk id="2" creationId="{7ABCAFEB-C8D3-9DE2-4F50-CEAF8D208E1C}"/>
          </ac:spMkLst>
        </pc:spChg>
        <pc:spChg chg="del">
          <ac:chgData name="Sachin Gupta" userId="568d932a-18ca-48bd-b401-6c3bc2b90d3f" providerId="ADAL" clId="{CC830759-B820-4824-BBEF-6D943029CF79}" dt="2026-02-18T14:04:47.828" v="1910" actId="478"/>
          <ac:spMkLst>
            <pc:docMk/>
            <pc:sldMk cId="3291519819" sldId="2518"/>
            <ac:spMk id="3" creationId="{1F129BC9-6245-F5A3-64E8-5CEBCE35B7FC}"/>
          </ac:spMkLst>
        </pc:spChg>
        <pc:spChg chg="del">
          <ac:chgData name="Sachin Gupta" userId="568d932a-18ca-48bd-b401-6c3bc2b90d3f" providerId="ADAL" clId="{CC830759-B820-4824-BBEF-6D943029CF79}" dt="2026-02-18T14:42:30.196" v="2913" actId="478"/>
          <ac:spMkLst>
            <pc:docMk/>
            <pc:sldMk cId="3291519819" sldId="2518"/>
            <ac:spMk id="4" creationId="{43FA8255-C6BF-9A80-404E-3D10FE452B27}"/>
          </ac:spMkLst>
        </pc:spChg>
        <pc:spChg chg="add mod">
          <ac:chgData name="Sachin Gupta" userId="568d932a-18ca-48bd-b401-6c3bc2b90d3f" providerId="ADAL" clId="{CC830759-B820-4824-BBEF-6D943029CF79}" dt="2026-02-18T14:15:30.597" v="2041" actId="164"/>
          <ac:spMkLst>
            <pc:docMk/>
            <pc:sldMk cId="3291519819" sldId="2518"/>
            <ac:spMk id="7" creationId="{448CCF12-AF66-15E8-FB25-2E2EC3A23436}"/>
          </ac:spMkLst>
        </pc:spChg>
        <pc:spChg chg="add mod">
          <ac:chgData name="Sachin Gupta" userId="568d932a-18ca-48bd-b401-6c3bc2b90d3f" providerId="ADAL" clId="{CC830759-B820-4824-BBEF-6D943029CF79}" dt="2026-02-18T14:15:30.597" v="2041" actId="164"/>
          <ac:spMkLst>
            <pc:docMk/>
            <pc:sldMk cId="3291519819" sldId="2518"/>
            <ac:spMk id="10" creationId="{EC2AABC0-CFE6-5C02-701D-13F9F9CB05BA}"/>
          </ac:spMkLst>
        </pc:spChg>
        <pc:spChg chg="add mod">
          <ac:chgData name="Sachin Gupta" userId="568d932a-18ca-48bd-b401-6c3bc2b90d3f" providerId="ADAL" clId="{CC830759-B820-4824-BBEF-6D943029CF79}" dt="2026-02-18T14:15:30.597" v="2041" actId="164"/>
          <ac:spMkLst>
            <pc:docMk/>
            <pc:sldMk cId="3291519819" sldId="2518"/>
            <ac:spMk id="12" creationId="{121D190C-2288-4429-FE27-DBD5A5C6ECA7}"/>
          </ac:spMkLst>
        </pc:spChg>
        <pc:spChg chg="mod">
          <ac:chgData name="Sachin Gupta" userId="568d932a-18ca-48bd-b401-6c3bc2b90d3f" providerId="ADAL" clId="{CC830759-B820-4824-BBEF-6D943029CF79}" dt="2026-02-18T14:15:31.562" v="2042"/>
          <ac:spMkLst>
            <pc:docMk/>
            <pc:sldMk cId="3291519819" sldId="2518"/>
            <ac:spMk id="19" creationId="{6C7B1E84-D9C2-8DC5-8101-45C7A0650313}"/>
          </ac:spMkLst>
        </pc:spChg>
        <pc:spChg chg="mod">
          <ac:chgData name="Sachin Gupta" userId="568d932a-18ca-48bd-b401-6c3bc2b90d3f" providerId="ADAL" clId="{CC830759-B820-4824-BBEF-6D943029CF79}" dt="2026-02-18T14:18:59.720" v="2101" actId="1076"/>
          <ac:spMkLst>
            <pc:docMk/>
            <pc:sldMk cId="3291519819" sldId="2518"/>
            <ac:spMk id="21" creationId="{54F4F2EC-8CC1-60F3-E744-080B7A681D81}"/>
          </ac:spMkLst>
        </pc:spChg>
        <pc:spChg chg="mod">
          <ac:chgData name="Sachin Gupta" userId="568d932a-18ca-48bd-b401-6c3bc2b90d3f" providerId="ADAL" clId="{CC830759-B820-4824-BBEF-6D943029CF79}" dt="2026-02-18T14:19:12.540" v="2104" actId="1076"/>
          <ac:spMkLst>
            <pc:docMk/>
            <pc:sldMk cId="3291519819" sldId="2518"/>
            <ac:spMk id="23" creationId="{2A8CE04B-D0C8-0719-4126-E06AD53DF957}"/>
          </ac:spMkLst>
        </pc:spChg>
        <pc:spChg chg="add">
          <ac:chgData name="Sachin Gupta" userId="568d932a-18ca-48bd-b401-6c3bc2b90d3f" providerId="ADAL" clId="{CC830759-B820-4824-BBEF-6D943029CF79}" dt="2026-02-18T14:16:05.932" v="2059"/>
          <ac:spMkLst>
            <pc:docMk/>
            <pc:sldMk cId="3291519819" sldId="2518"/>
            <ac:spMk id="24" creationId="{6D9092D4-97C3-3D2D-8F40-D302A0134405}"/>
          </ac:spMkLst>
        </pc:spChg>
        <pc:spChg chg="mod">
          <ac:chgData name="Sachin Gupta" userId="568d932a-18ca-48bd-b401-6c3bc2b90d3f" providerId="ADAL" clId="{CC830759-B820-4824-BBEF-6D943029CF79}" dt="2026-02-18T14:17:27.215" v="2081"/>
          <ac:spMkLst>
            <pc:docMk/>
            <pc:sldMk cId="3291519819" sldId="2518"/>
            <ac:spMk id="30" creationId="{C6328184-F9DB-C982-1A14-A09C41ECD113}"/>
          </ac:spMkLst>
        </pc:spChg>
        <pc:spChg chg="mod">
          <ac:chgData name="Sachin Gupta" userId="568d932a-18ca-48bd-b401-6c3bc2b90d3f" providerId="ADAL" clId="{CC830759-B820-4824-BBEF-6D943029CF79}" dt="2026-02-18T14:17:27.215" v="2081"/>
          <ac:spMkLst>
            <pc:docMk/>
            <pc:sldMk cId="3291519819" sldId="2518"/>
            <ac:spMk id="32" creationId="{A7C430B6-1C68-F94E-E82D-878B55D89B48}"/>
          </ac:spMkLst>
        </pc:spChg>
        <pc:spChg chg="mod">
          <ac:chgData name="Sachin Gupta" userId="568d932a-18ca-48bd-b401-6c3bc2b90d3f" providerId="ADAL" clId="{CC830759-B820-4824-BBEF-6D943029CF79}" dt="2026-02-18T14:17:27.215" v="2081"/>
          <ac:spMkLst>
            <pc:docMk/>
            <pc:sldMk cId="3291519819" sldId="2518"/>
            <ac:spMk id="34" creationId="{97943028-D5E3-8C3E-82DA-1B88397512BD}"/>
          </ac:spMkLst>
        </pc:spChg>
        <pc:spChg chg="mod">
          <ac:chgData name="Sachin Gupta" userId="568d932a-18ca-48bd-b401-6c3bc2b90d3f" providerId="ADAL" clId="{CC830759-B820-4824-BBEF-6D943029CF79}" dt="2026-02-18T14:17:36.556" v="2085"/>
          <ac:spMkLst>
            <pc:docMk/>
            <pc:sldMk cId="3291519819" sldId="2518"/>
            <ac:spMk id="38" creationId="{9CC8C8EF-5C6D-5C54-F588-21407D1D561C}"/>
          </ac:spMkLst>
        </pc:spChg>
        <pc:spChg chg="mod">
          <ac:chgData name="Sachin Gupta" userId="568d932a-18ca-48bd-b401-6c3bc2b90d3f" providerId="ADAL" clId="{CC830759-B820-4824-BBEF-6D943029CF79}" dt="2026-02-18T14:17:36.556" v="2085"/>
          <ac:spMkLst>
            <pc:docMk/>
            <pc:sldMk cId="3291519819" sldId="2518"/>
            <ac:spMk id="40" creationId="{CB4F6319-1195-0F04-1620-B2DE92C7AC42}"/>
          </ac:spMkLst>
        </pc:spChg>
        <pc:spChg chg="mod">
          <ac:chgData name="Sachin Gupta" userId="568d932a-18ca-48bd-b401-6c3bc2b90d3f" providerId="ADAL" clId="{CC830759-B820-4824-BBEF-6D943029CF79}" dt="2026-02-18T14:17:36.556" v="2085"/>
          <ac:spMkLst>
            <pc:docMk/>
            <pc:sldMk cId="3291519819" sldId="2518"/>
            <ac:spMk id="42" creationId="{0F1099D5-D452-4C79-5E62-BCC71C7C300D}"/>
          </ac:spMkLst>
        </pc:spChg>
        <pc:spChg chg="mod">
          <ac:chgData name="Sachin Gupta" userId="568d932a-18ca-48bd-b401-6c3bc2b90d3f" providerId="ADAL" clId="{CC830759-B820-4824-BBEF-6D943029CF79}" dt="2026-02-18T14:17:48.868" v="2090"/>
          <ac:spMkLst>
            <pc:docMk/>
            <pc:sldMk cId="3291519819" sldId="2518"/>
            <ac:spMk id="46" creationId="{150A3AFF-2B82-A0D8-EAA8-2D7BF13E8E15}"/>
          </ac:spMkLst>
        </pc:spChg>
        <pc:spChg chg="mod">
          <ac:chgData name="Sachin Gupta" userId="568d932a-18ca-48bd-b401-6c3bc2b90d3f" providerId="ADAL" clId="{CC830759-B820-4824-BBEF-6D943029CF79}" dt="2026-02-18T14:17:48.868" v="2090"/>
          <ac:spMkLst>
            <pc:docMk/>
            <pc:sldMk cId="3291519819" sldId="2518"/>
            <ac:spMk id="48" creationId="{2CC3831A-4C45-3B4A-F4C1-1EC56B3435AC}"/>
          </ac:spMkLst>
        </pc:spChg>
        <pc:spChg chg="mod">
          <ac:chgData name="Sachin Gupta" userId="568d932a-18ca-48bd-b401-6c3bc2b90d3f" providerId="ADAL" clId="{CC830759-B820-4824-BBEF-6D943029CF79}" dt="2026-02-18T14:17:48.868" v="2090"/>
          <ac:spMkLst>
            <pc:docMk/>
            <pc:sldMk cId="3291519819" sldId="2518"/>
            <ac:spMk id="50" creationId="{0F4FC39C-0F6F-A988-603D-9BBB10CF726C}"/>
          </ac:spMkLst>
        </pc:spChg>
        <pc:spChg chg="mod">
          <ac:chgData name="Sachin Gupta" userId="568d932a-18ca-48bd-b401-6c3bc2b90d3f" providerId="ADAL" clId="{CC830759-B820-4824-BBEF-6D943029CF79}" dt="2026-02-18T14:17:52.767" v="2092"/>
          <ac:spMkLst>
            <pc:docMk/>
            <pc:sldMk cId="3291519819" sldId="2518"/>
            <ac:spMk id="54" creationId="{E69BCA36-9743-0D31-E60F-2F128EAA1104}"/>
          </ac:spMkLst>
        </pc:spChg>
        <pc:spChg chg="mod">
          <ac:chgData name="Sachin Gupta" userId="568d932a-18ca-48bd-b401-6c3bc2b90d3f" providerId="ADAL" clId="{CC830759-B820-4824-BBEF-6D943029CF79}" dt="2026-02-18T14:17:52.767" v="2092"/>
          <ac:spMkLst>
            <pc:docMk/>
            <pc:sldMk cId="3291519819" sldId="2518"/>
            <ac:spMk id="56" creationId="{60365657-3D0F-AC98-37E0-AD95C1076A56}"/>
          </ac:spMkLst>
        </pc:spChg>
        <pc:spChg chg="mod">
          <ac:chgData name="Sachin Gupta" userId="568d932a-18ca-48bd-b401-6c3bc2b90d3f" providerId="ADAL" clId="{CC830759-B820-4824-BBEF-6D943029CF79}" dt="2026-02-18T14:17:52.767" v="2092"/>
          <ac:spMkLst>
            <pc:docMk/>
            <pc:sldMk cId="3291519819" sldId="2518"/>
            <ac:spMk id="58" creationId="{8C5F8000-55C2-5608-6FDB-77E3B21D517C}"/>
          </ac:spMkLst>
        </pc:spChg>
        <pc:spChg chg="mod topLvl">
          <ac:chgData name="Sachin Gupta" userId="568d932a-18ca-48bd-b401-6c3bc2b90d3f" providerId="ADAL" clId="{CC830759-B820-4824-BBEF-6D943029CF79}" dt="2026-02-18T14:21:42.140" v="2176" actId="1076"/>
          <ac:spMkLst>
            <pc:docMk/>
            <pc:sldMk cId="3291519819" sldId="2518"/>
            <ac:spMk id="62" creationId="{666DC20F-6602-F8DD-9A43-A5662069303E}"/>
          </ac:spMkLst>
        </pc:spChg>
        <pc:spChg chg="mod topLvl">
          <ac:chgData name="Sachin Gupta" userId="568d932a-18ca-48bd-b401-6c3bc2b90d3f" providerId="ADAL" clId="{CC830759-B820-4824-BBEF-6D943029CF79}" dt="2026-02-18T14:21:42.140" v="2176" actId="1076"/>
          <ac:spMkLst>
            <pc:docMk/>
            <pc:sldMk cId="3291519819" sldId="2518"/>
            <ac:spMk id="64" creationId="{02EE6762-99A6-911A-B772-84B29BEA113B}"/>
          </ac:spMkLst>
        </pc:spChg>
        <pc:spChg chg="mod topLvl">
          <ac:chgData name="Sachin Gupta" userId="568d932a-18ca-48bd-b401-6c3bc2b90d3f" providerId="ADAL" clId="{CC830759-B820-4824-BBEF-6D943029CF79}" dt="2026-02-18T14:21:42.140" v="2176" actId="1076"/>
          <ac:spMkLst>
            <pc:docMk/>
            <pc:sldMk cId="3291519819" sldId="2518"/>
            <ac:spMk id="66" creationId="{06166F9B-D84D-92ED-4BE0-381E209CA0FF}"/>
          </ac:spMkLst>
        </pc:spChg>
        <pc:spChg chg="mod">
          <ac:chgData name="Sachin Gupta" userId="568d932a-18ca-48bd-b401-6c3bc2b90d3f" providerId="ADAL" clId="{CC830759-B820-4824-BBEF-6D943029CF79}" dt="2026-02-18T14:42:06.306" v="2909"/>
          <ac:spMkLst>
            <pc:docMk/>
            <pc:sldMk cId="3291519819" sldId="2518"/>
            <ac:spMk id="68" creationId="{3B81A4F0-87A0-F74C-F174-75401B6447DB}"/>
          </ac:spMkLst>
        </pc:spChg>
        <pc:spChg chg="mod">
          <ac:chgData name="Sachin Gupta" userId="568d932a-18ca-48bd-b401-6c3bc2b90d3f" providerId="ADAL" clId="{CC830759-B820-4824-BBEF-6D943029CF79}" dt="2026-02-18T14:42:06.306" v="2909"/>
          <ac:spMkLst>
            <pc:docMk/>
            <pc:sldMk cId="3291519819" sldId="2518"/>
            <ac:spMk id="69" creationId="{DF9BF171-6E45-91B1-9CB4-F9B728166EBD}"/>
          </ac:spMkLst>
        </pc:spChg>
        <pc:spChg chg="mod">
          <ac:chgData name="Sachin Gupta" userId="568d932a-18ca-48bd-b401-6c3bc2b90d3f" providerId="ADAL" clId="{CC830759-B820-4824-BBEF-6D943029CF79}" dt="2026-02-18T14:42:06.306" v="2909"/>
          <ac:spMkLst>
            <pc:docMk/>
            <pc:sldMk cId="3291519819" sldId="2518"/>
            <ac:spMk id="70" creationId="{75E67E24-54E8-A05B-A51A-E273F7151E71}"/>
          </ac:spMkLst>
        </pc:spChg>
        <pc:spChg chg="mod">
          <ac:chgData name="Sachin Gupta" userId="568d932a-18ca-48bd-b401-6c3bc2b90d3f" providerId="ADAL" clId="{CC830759-B820-4824-BBEF-6D943029CF79}" dt="2026-02-18T14:42:06.306" v="2909"/>
          <ac:spMkLst>
            <pc:docMk/>
            <pc:sldMk cId="3291519819" sldId="2518"/>
            <ac:spMk id="71" creationId="{0DCEC0B3-0956-DA05-02DE-5A6FF6AEC065}"/>
          </ac:spMkLst>
        </pc:spChg>
        <pc:spChg chg="mod">
          <ac:chgData name="Sachin Gupta" userId="568d932a-18ca-48bd-b401-6c3bc2b90d3f" providerId="ADAL" clId="{CC830759-B820-4824-BBEF-6D943029CF79}" dt="2026-02-18T14:42:06.306" v="2909"/>
          <ac:spMkLst>
            <pc:docMk/>
            <pc:sldMk cId="3291519819" sldId="2518"/>
            <ac:spMk id="72" creationId="{6F78C94F-FB2F-4B19-B60E-DBD0DAA1095B}"/>
          </ac:spMkLst>
        </pc:spChg>
        <pc:spChg chg="mod">
          <ac:chgData name="Sachin Gupta" userId="568d932a-18ca-48bd-b401-6c3bc2b90d3f" providerId="ADAL" clId="{CC830759-B820-4824-BBEF-6D943029CF79}" dt="2026-02-18T14:42:06.306" v="2909"/>
          <ac:spMkLst>
            <pc:docMk/>
            <pc:sldMk cId="3291519819" sldId="2518"/>
            <ac:spMk id="73" creationId="{9CF18D5B-998A-AB47-37F4-08C1BDB55D82}"/>
          </ac:spMkLst>
        </pc:spChg>
        <pc:spChg chg="add mod">
          <ac:chgData name="Sachin Gupta" userId="568d932a-18ca-48bd-b401-6c3bc2b90d3f" providerId="ADAL" clId="{CC830759-B820-4824-BBEF-6D943029CF79}" dt="2026-02-18T14:42:33.814" v="2914"/>
          <ac:spMkLst>
            <pc:docMk/>
            <pc:sldMk cId="3291519819" sldId="2518"/>
            <ac:spMk id="75" creationId="{04142F5A-6896-6037-FD6F-C7EE30E3444E}"/>
          </ac:spMkLst>
        </pc:spChg>
        <pc:grpChg chg="add del mod">
          <ac:chgData name="Sachin Gupta" userId="568d932a-18ca-48bd-b401-6c3bc2b90d3f" providerId="ADAL" clId="{CC830759-B820-4824-BBEF-6D943029CF79}" dt="2026-02-18T14:17:21.841" v="2079" actId="478"/>
          <ac:grpSpMkLst>
            <pc:docMk/>
            <pc:sldMk cId="3291519819" sldId="2518"/>
            <ac:grpSpMk id="17" creationId="{D9FC756F-9281-A846-CE9F-7E582426A308}"/>
          </ac:grpSpMkLst>
        </pc:grpChg>
        <pc:grpChg chg="add mod">
          <ac:chgData name="Sachin Gupta" userId="568d932a-18ca-48bd-b401-6c3bc2b90d3f" providerId="ADAL" clId="{CC830759-B820-4824-BBEF-6D943029CF79}" dt="2026-02-18T14:17:25.984" v="2080" actId="164"/>
          <ac:grpSpMkLst>
            <pc:docMk/>
            <pc:sldMk cId="3291519819" sldId="2518"/>
            <ac:grpSpMk id="18" creationId="{FCF334F1-7B51-CC80-732B-E2AD3B36EE1B}"/>
          </ac:grpSpMkLst>
        </pc:grpChg>
        <pc:grpChg chg="add mod">
          <ac:chgData name="Sachin Gupta" userId="568d932a-18ca-48bd-b401-6c3bc2b90d3f" providerId="ADAL" clId="{CC830759-B820-4824-BBEF-6D943029CF79}" dt="2026-02-18T14:21:42.140" v="2176" actId="1076"/>
          <ac:grpSpMkLst>
            <pc:docMk/>
            <pc:sldMk cId="3291519819" sldId="2518"/>
            <ac:grpSpMk id="26" creationId="{A287A08A-D0D7-2F44-DDEF-1E581153AA02}"/>
          </ac:grpSpMkLst>
        </pc:grpChg>
        <pc:grpChg chg="add del mod">
          <ac:chgData name="Sachin Gupta" userId="568d932a-18ca-48bd-b401-6c3bc2b90d3f" providerId="ADAL" clId="{CC830759-B820-4824-BBEF-6D943029CF79}" dt="2026-02-18T14:17:47.196" v="2089" actId="478"/>
          <ac:grpSpMkLst>
            <pc:docMk/>
            <pc:sldMk cId="3291519819" sldId="2518"/>
            <ac:grpSpMk id="27" creationId="{F8CAF307-A94B-94B7-D2E0-F4185C0D8B86}"/>
          </ac:grpSpMkLst>
        </pc:grpChg>
        <pc:grpChg chg="mod">
          <ac:chgData name="Sachin Gupta" userId="568d932a-18ca-48bd-b401-6c3bc2b90d3f" providerId="ADAL" clId="{CC830759-B820-4824-BBEF-6D943029CF79}" dt="2026-02-18T14:17:27.215" v="2081"/>
          <ac:grpSpMkLst>
            <pc:docMk/>
            <pc:sldMk cId="3291519819" sldId="2518"/>
            <ac:grpSpMk id="28" creationId="{46A12AEB-22A6-0BEB-8C23-1C3D8113A6D5}"/>
          </ac:grpSpMkLst>
        </pc:grpChg>
        <pc:grpChg chg="add del mod">
          <ac:chgData name="Sachin Gupta" userId="568d932a-18ca-48bd-b401-6c3bc2b90d3f" providerId="ADAL" clId="{CC830759-B820-4824-BBEF-6D943029CF79}" dt="2026-02-18T14:17:40.247" v="2087" actId="478"/>
          <ac:grpSpMkLst>
            <pc:docMk/>
            <pc:sldMk cId="3291519819" sldId="2518"/>
            <ac:grpSpMk id="35" creationId="{24304CC7-A201-A575-06FF-4AEFAE1ABF9D}"/>
          </ac:grpSpMkLst>
        </pc:grpChg>
        <pc:grpChg chg="mod">
          <ac:chgData name="Sachin Gupta" userId="568d932a-18ca-48bd-b401-6c3bc2b90d3f" providerId="ADAL" clId="{CC830759-B820-4824-BBEF-6D943029CF79}" dt="2026-02-18T14:17:36.556" v="2085"/>
          <ac:grpSpMkLst>
            <pc:docMk/>
            <pc:sldMk cId="3291519819" sldId="2518"/>
            <ac:grpSpMk id="36" creationId="{8C57B823-ADDA-6257-5052-A382AC6C31C0}"/>
          </ac:grpSpMkLst>
        </pc:grpChg>
        <pc:grpChg chg="add del mod">
          <ac:chgData name="Sachin Gupta" userId="568d932a-18ca-48bd-b401-6c3bc2b90d3f" providerId="ADAL" clId="{CC830759-B820-4824-BBEF-6D943029CF79}" dt="2026-02-18T14:19:18.916" v="2106" actId="478"/>
          <ac:grpSpMkLst>
            <pc:docMk/>
            <pc:sldMk cId="3291519819" sldId="2518"/>
            <ac:grpSpMk id="43" creationId="{62810F2A-5E61-D448-0267-97E701488DFE}"/>
          </ac:grpSpMkLst>
        </pc:grpChg>
        <pc:grpChg chg="mod">
          <ac:chgData name="Sachin Gupta" userId="568d932a-18ca-48bd-b401-6c3bc2b90d3f" providerId="ADAL" clId="{CC830759-B820-4824-BBEF-6D943029CF79}" dt="2026-02-18T14:17:48.868" v="2090"/>
          <ac:grpSpMkLst>
            <pc:docMk/>
            <pc:sldMk cId="3291519819" sldId="2518"/>
            <ac:grpSpMk id="44" creationId="{B71A3746-567E-936D-00D5-1E068A315DB0}"/>
          </ac:grpSpMkLst>
        </pc:grpChg>
        <pc:grpChg chg="add del mod">
          <ac:chgData name="Sachin Gupta" userId="568d932a-18ca-48bd-b401-6c3bc2b90d3f" providerId="ADAL" clId="{CC830759-B820-4824-BBEF-6D943029CF79}" dt="2026-02-18T14:19:17.835" v="2105" actId="478"/>
          <ac:grpSpMkLst>
            <pc:docMk/>
            <pc:sldMk cId="3291519819" sldId="2518"/>
            <ac:grpSpMk id="51" creationId="{592930EE-7EEF-F03D-3902-8C8C66D27323}"/>
          </ac:grpSpMkLst>
        </pc:grpChg>
        <pc:grpChg chg="mod">
          <ac:chgData name="Sachin Gupta" userId="568d932a-18ca-48bd-b401-6c3bc2b90d3f" providerId="ADAL" clId="{CC830759-B820-4824-BBEF-6D943029CF79}" dt="2026-02-18T14:17:52.767" v="2092"/>
          <ac:grpSpMkLst>
            <pc:docMk/>
            <pc:sldMk cId="3291519819" sldId="2518"/>
            <ac:grpSpMk id="52" creationId="{08307A89-0FB5-882A-C207-0F9BEA7D3587}"/>
          </ac:grpSpMkLst>
        </pc:grpChg>
        <pc:grpChg chg="add del mod">
          <ac:chgData name="Sachin Gupta" userId="568d932a-18ca-48bd-b401-6c3bc2b90d3f" providerId="ADAL" clId="{CC830759-B820-4824-BBEF-6D943029CF79}" dt="2026-02-18T14:20:30.962" v="2123" actId="165"/>
          <ac:grpSpMkLst>
            <pc:docMk/>
            <pc:sldMk cId="3291519819" sldId="2518"/>
            <ac:grpSpMk id="59" creationId="{A0F1E361-217D-917A-A2AB-14040C451176}"/>
          </ac:grpSpMkLst>
        </pc:grpChg>
        <pc:grpChg chg="del mod topLvl">
          <ac:chgData name="Sachin Gupta" userId="568d932a-18ca-48bd-b401-6c3bc2b90d3f" providerId="ADAL" clId="{CC830759-B820-4824-BBEF-6D943029CF79}" dt="2026-02-18T14:20:41.757" v="2128" actId="165"/>
          <ac:grpSpMkLst>
            <pc:docMk/>
            <pc:sldMk cId="3291519819" sldId="2518"/>
            <ac:grpSpMk id="60" creationId="{09F3F5C5-384C-00EA-7CB0-89FFBB914753}"/>
          </ac:grpSpMkLst>
        </pc:grpChg>
        <pc:grpChg chg="add mod">
          <ac:chgData name="Sachin Gupta" userId="568d932a-18ca-48bd-b401-6c3bc2b90d3f" providerId="ADAL" clId="{CC830759-B820-4824-BBEF-6D943029CF79}" dt="2026-02-18T14:42:06.306" v="2909"/>
          <ac:grpSpMkLst>
            <pc:docMk/>
            <pc:sldMk cId="3291519819" sldId="2518"/>
            <ac:grpSpMk id="67" creationId="{BE4B1EB9-0308-3A59-C994-E88B6A65F732}"/>
          </ac:grpSpMkLst>
        </pc:grpChg>
        <pc:picChg chg="add mod">
          <ac:chgData name="Sachin Gupta" userId="568d932a-18ca-48bd-b401-6c3bc2b90d3f" providerId="ADAL" clId="{CC830759-B820-4824-BBEF-6D943029CF79}" dt="2026-02-18T14:04:37.727" v="1909" actId="1076"/>
          <ac:picMkLst>
            <pc:docMk/>
            <pc:sldMk cId="3291519819" sldId="2518"/>
            <ac:picMk id="6" creationId="{0B222327-3418-59EB-6C77-84DAD101AC5F}"/>
          </ac:picMkLst>
        </pc:picChg>
        <pc:picChg chg="add mod modCrop">
          <ac:chgData name="Sachin Gupta" userId="568d932a-18ca-48bd-b401-6c3bc2b90d3f" providerId="ADAL" clId="{CC830759-B820-4824-BBEF-6D943029CF79}" dt="2026-02-18T14:15:30.597" v="2041" actId="164"/>
          <ac:picMkLst>
            <pc:docMk/>
            <pc:sldMk cId="3291519819" sldId="2518"/>
            <ac:picMk id="11" creationId="{5ECC1DE7-76E3-A1A6-2FB0-036B66DBD0BD}"/>
          </ac:picMkLst>
        </pc:picChg>
        <pc:picChg chg="add del mod">
          <ac:chgData name="Sachin Gupta" userId="568d932a-18ca-48bd-b401-6c3bc2b90d3f" providerId="ADAL" clId="{CC830759-B820-4824-BBEF-6D943029CF79}" dt="2026-02-18T14:09:39.848" v="1994" actId="478"/>
          <ac:picMkLst>
            <pc:docMk/>
            <pc:sldMk cId="3291519819" sldId="2518"/>
            <ac:picMk id="13" creationId="{84D71F25-D6B9-0F4B-CA44-0F4DCA049EC2}"/>
          </ac:picMkLst>
        </pc:picChg>
        <pc:picChg chg="add del mod modCrop">
          <ac:chgData name="Sachin Gupta" userId="568d932a-18ca-48bd-b401-6c3bc2b90d3f" providerId="ADAL" clId="{CC830759-B820-4824-BBEF-6D943029CF79}" dt="2026-02-18T14:12:45.450" v="2009" actId="478"/>
          <ac:picMkLst>
            <pc:docMk/>
            <pc:sldMk cId="3291519819" sldId="2518"/>
            <ac:picMk id="14" creationId="{BB2FDEB9-C3BB-3394-FBAB-0EC8DC993F0D}"/>
          </ac:picMkLst>
        </pc:picChg>
        <pc:picChg chg="add del mod modCrop">
          <ac:chgData name="Sachin Gupta" userId="568d932a-18ca-48bd-b401-6c3bc2b90d3f" providerId="ADAL" clId="{CC830759-B820-4824-BBEF-6D943029CF79}" dt="2026-02-18T14:12:46.026" v="2010" actId="478"/>
          <ac:picMkLst>
            <pc:docMk/>
            <pc:sldMk cId="3291519819" sldId="2518"/>
            <ac:picMk id="15" creationId="{6708F5F4-8841-3DAB-8064-0C46513FDEF8}"/>
          </ac:picMkLst>
        </pc:picChg>
        <pc:picChg chg="mod">
          <ac:chgData name="Sachin Gupta" userId="568d932a-18ca-48bd-b401-6c3bc2b90d3f" providerId="ADAL" clId="{CC830759-B820-4824-BBEF-6D943029CF79}" dt="2026-02-18T14:18:56.999" v="2100" actId="1076"/>
          <ac:picMkLst>
            <pc:docMk/>
            <pc:sldMk cId="3291519819" sldId="2518"/>
            <ac:picMk id="22" creationId="{FE5244B0-C5B1-5594-B3E0-592C66117C6D}"/>
          </ac:picMkLst>
        </pc:picChg>
        <pc:picChg chg="add mod modCrop">
          <ac:chgData name="Sachin Gupta" userId="568d932a-18ca-48bd-b401-6c3bc2b90d3f" providerId="ADAL" clId="{CC830759-B820-4824-BBEF-6D943029CF79}" dt="2026-02-18T14:19:06.614" v="2103" actId="1076"/>
          <ac:picMkLst>
            <pc:docMk/>
            <pc:sldMk cId="3291519819" sldId="2518"/>
            <ac:picMk id="25" creationId="{C1D509B8-EE6B-7DEA-34F0-3CAB37D73716}"/>
          </ac:picMkLst>
        </pc:picChg>
        <pc:picChg chg="mod">
          <ac:chgData name="Sachin Gupta" userId="568d932a-18ca-48bd-b401-6c3bc2b90d3f" providerId="ADAL" clId="{CC830759-B820-4824-BBEF-6D943029CF79}" dt="2026-02-18T14:17:27.215" v="2081"/>
          <ac:picMkLst>
            <pc:docMk/>
            <pc:sldMk cId="3291519819" sldId="2518"/>
            <ac:picMk id="29" creationId="{1B5428F7-A2C3-9DE5-750E-7B93E6169181}"/>
          </ac:picMkLst>
        </pc:picChg>
        <pc:picChg chg="mod">
          <ac:chgData name="Sachin Gupta" userId="568d932a-18ca-48bd-b401-6c3bc2b90d3f" providerId="ADAL" clId="{CC830759-B820-4824-BBEF-6D943029CF79}" dt="2026-02-18T14:17:27.215" v="2081"/>
          <ac:picMkLst>
            <pc:docMk/>
            <pc:sldMk cId="3291519819" sldId="2518"/>
            <ac:picMk id="33" creationId="{4165C815-4582-53B0-B860-26E49DA13589}"/>
          </ac:picMkLst>
        </pc:picChg>
        <pc:picChg chg="mod">
          <ac:chgData name="Sachin Gupta" userId="568d932a-18ca-48bd-b401-6c3bc2b90d3f" providerId="ADAL" clId="{CC830759-B820-4824-BBEF-6D943029CF79}" dt="2026-02-18T14:17:36.556" v="2085"/>
          <ac:picMkLst>
            <pc:docMk/>
            <pc:sldMk cId="3291519819" sldId="2518"/>
            <ac:picMk id="37" creationId="{A6DAAB5E-D196-0E87-09F2-D0ED78041ECB}"/>
          </ac:picMkLst>
        </pc:picChg>
        <pc:picChg chg="mod">
          <ac:chgData name="Sachin Gupta" userId="568d932a-18ca-48bd-b401-6c3bc2b90d3f" providerId="ADAL" clId="{CC830759-B820-4824-BBEF-6D943029CF79}" dt="2026-02-18T14:17:36.556" v="2085"/>
          <ac:picMkLst>
            <pc:docMk/>
            <pc:sldMk cId="3291519819" sldId="2518"/>
            <ac:picMk id="41" creationId="{143AF9DB-0744-1467-B5A2-A471322E2B08}"/>
          </ac:picMkLst>
        </pc:picChg>
        <pc:picChg chg="mod">
          <ac:chgData name="Sachin Gupta" userId="568d932a-18ca-48bd-b401-6c3bc2b90d3f" providerId="ADAL" clId="{CC830759-B820-4824-BBEF-6D943029CF79}" dt="2026-02-18T14:17:48.868" v="2090"/>
          <ac:picMkLst>
            <pc:docMk/>
            <pc:sldMk cId="3291519819" sldId="2518"/>
            <ac:picMk id="45" creationId="{B6386F37-F38A-608F-2757-30FB14409EE3}"/>
          </ac:picMkLst>
        </pc:picChg>
        <pc:picChg chg="mod">
          <ac:chgData name="Sachin Gupta" userId="568d932a-18ca-48bd-b401-6c3bc2b90d3f" providerId="ADAL" clId="{CC830759-B820-4824-BBEF-6D943029CF79}" dt="2026-02-18T14:17:48.868" v="2090"/>
          <ac:picMkLst>
            <pc:docMk/>
            <pc:sldMk cId="3291519819" sldId="2518"/>
            <ac:picMk id="49" creationId="{8C44101A-F042-753E-0A63-2D6B79284351}"/>
          </ac:picMkLst>
        </pc:picChg>
        <pc:picChg chg="mod">
          <ac:chgData name="Sachin Gupta" userId="568d932a-18ca-48bd-b401-6c3bc2b90d3f" providerId="ADAL" clId="{CC830759-B820-4824-BBEF-6D943029CF79}" dt="2026-02-18T14:17:52.767" v="2092"/>
          <ac:picMkLst>
            <pc:docMk/>
            <pc:sldMk cId="3291519819" sldId="2518"/>
            <ac:picMk id="53" creationId="{80765F53-D6D5-D78B-ADA8-BA1DF7122470}"/>
          </ac:picMkLst>
        </pc:picChg>
        <pc:picChg chg="mod">
          <ac:chgData name="Sachin Gupta" userId="568d932a-18ca-48bd-b401-6c3bc2b90d3f" providerId="ADAL" clId="{CC830759-B820-4824-BBEF-6D943029CF79}" dt="2026-02-18T14:17:52.767" v="2092"/>
          <ac:picMkLst>
            <pc:docMk/>
            <pc:sldMk cId="3291519819" sldId="2518"/>
            <ac:picMk id="57" creationId="{22352FA9-D676-2542-FC8B-26699CDA9C51}"/>
          </ac:picMkLst>
        </pc:picChg>
        <pc:picChg chg="mod topLvl">
          <ac:chgData name="Sachin Gupta" userId="568d932a-18ca-48bd-b401-6c3bc2b90d3f" providerId="ADAL" clId="{CC830759-B820-4824-BBEF-6D943029CF79}" dt="2026-02-18T14:21:42.140" v="2176" actId="1076"/>
          <ac:picMkLst>
            <pc:docMk/>
            <pc:sldMk cId="3291519819" sldId="2518"/>
            <ac:picMk id="61" creationId="{8DCB253A-8EBD-D109-CAFF-A72E10A4CE73}"/>
          </ac:picMkLst>
        </pc:picChg>
        <pc:picChg chg="mod topLvl">
          <ac:chgData name="Sachin Gupta" userId="568d932a-18ca-48bd-b401-6c3bc2b90d3f" providerId="ADAL" clId="{CC830759-B820-4824-BBEF-6D943029CF79}" dt="2026-02-18T14:21:42.140" v="2176" actId="1076"/>
          <ac:picMkLst>
            <pc:docMk/>
            <pc:sldMk cId="3291519819" sldId="2518"/>
            <ac:picMk id="65" creationId="{4D947AE4-09AB-0FB6-3DCB-0641184D07AC}"/>
          </ac:picMkLst>
        </pc:picChg>
        <pc:picChg chg="add mod">
          <ac:chgData name="Sachin Gupta" userId="568d932a-18ca-48bd-b401-6c3bc2b90d3f" providerId="ADAL" clId="{CC830759-B820-4824-BBEF-6D943029CF79}" dt="2026-02-18T14:42:44.353" v="2916" actId="14100"/>
          <ac:picMkLst>
            <pc:docMk/>
            <pc:sldMk cId="3291519819" sldId="2518"/>
            <ac:picMk id="74" creationId="{3D0DA467-B3E2-A6A7-FFEF-014972E8F552}"/>
          </ac:picMkLst>
        </pc:picChg>
        <pc:picChg chg="add mod">
          <ac:chgData name="Sachin Gupta" userId="568d932a-18ca-48bd-b401-6c3bc2b90d3f" providerId="ADAL" clId="{CC830759-B820-4824-BBEF-6D943029CF79}" dt="2026-02-18T14:42:38.610" v="2915"/>
          <ac:picMkLst>
            <pc:docMk/>
            <pc:sldMk cId="3291519819" sldId="2518"/>
            <ac:picMk id="76" creationId="{336D5FDF-F349-5508-DA25-BF86A0189BBC}"/>
          </ac:picMkLst>
        </pc:picChg>
        <pc:picChg chg="add mod">
          <ac:chgData name="Sachin Gupta" userId="568d932a-18ca-48bd-b401-6c3bc2b90d3f" providerId="ADAL" clId="{CC830759-B820-4824-BBEF-6D943029CF79}" dt="2026-02-18T14:57:33.724" v="2995" actId="1076"/>
          <ac:picMkLst>
            <pc:docMk/>
            <pc:sldMk cId="3291519819" sldId="2518"/>
            <ac:picMk id="77" creationId="{4A1436AE-FA3E-6726-3E96-5C90725D7659}"/>
          </ac:picMkLst>
        </pc:picChg>
        <pc:inkChg chg="add del">
          <ac:chgData name="Sachin Gupta" userId="568d932a-18ca-48bd-b401-6c3bc2b90d3f" providerId="ADAL" clId="{CC830759-B820-4824-BBEF-6D943029CF79}" dt="2026-02-18T14:12:47.845" v="2011" actId="478"/>
          <ac:inkMkLst>
            <pc:docMk/>
            <pc:sldMk cId="3291519819" sldId="2518"/>
            <ac:inkMk id="16" creationId="{EAF66B0F-8CD6-62CE-4F7C-82A6A26BB84E}"/>
          </ac:inkMkLst>
        </pc:inkChg>
        <pc:cxnChg chg="add mod">
          <ac:chgData name="Sachin Gupta" userId="568d932a-18ca-48bd-b401-6c3bc2b90d3f" providerId="ADAL" clId="{CC830759-B820-4824-BBEF-6D943029CF79}" dt="2026-02-18T14:15:30.597" v="2041" actId="164"/>
          <ac:cxnSpMkLst>
            <pc:docMk/>
            <pc:sldMk cId="3291519819" sldId="2518"/>
            <ac:cxnSpMk id="9" creationId="{0F933710-B32E-FCA0-4B8E-82DFF7800F5D}"/>
          </ac:cxnSpMkLst>
        </pc:cxnChg>
        <pc:cxnChg chg="mod">
          <ac:chgData name="Sachin Gupta" userId="568d932a-18ca-48bd-b401-6c3bc2b90d3f" providerId="ADAL" clId="{CC830759-B820-4824-BBEF-6D943029CF79}" dt="2026-02-18T14:17:07.847" v="2075" actId="1076"/>
          <ac:cxnSpMkLst>
            <pc:docMk/>
            <pc:sldMk cId="3291519819" sldId="2518"/>
            <ac:cxnSpMk id="20" creationId="{7434017F-1231-252A-92D7-47A3BD7FBA99}"/>
          </ac:cxnSpMkLst>
        </pc:cxnChg>
        <pc:cxnChg chg="mod">
          <ac:chgData name="Sachin Gupta" userId="568d932a-18ca-48bd-b401-6c3bc2b90d3f" providerId="ADAL" clId="{CC830759-B820-4824-BBEF-6D943029CF79}" dt="2026-02-18T14:17:27.215" v="2081"/>
          <ac:cxnSpMkLst>
            <pc:docMk/>
            <pc:sldMk cId="3291519819" sldId="2518"/>
            <ac:cxnSpMk id="31" creationId="{E03B07C3-8BDB-678D-31E2-BE8888F8A406}"/>
          </ac:cxnSpMkLst>
        </pc:cxnChg>
        <pc:cxnChg chg="mod">
          <ac:chgData name="Sachin Gupta" userId="568d932a-18ca-48bd-b401-6c3bc2b90d3f" providerId="ADAL" clId="{CC830759-B820-4824-BBEF-6D943029CF79}" dt="2026-02-18T14:17:36.556" v="2085"/>
          <ac:cxnSpMkLst>
            <pc:docMk/>
            <pc:sldMk cId="3291519819" sldId="2518"/>
            <ac:cxnSpMk id="39" creationId="{3423FC86-339D-C78C-065E-4C7141A70CA7}"/>
          </ac:cxnSpMkLst>
        </pc:cxnChg>
        <pc:cxnChg chg="mod">
          <ac:chgData name="Sachin Gupta" userId="568d932a-18ca-48bd-b401-6c3bc2b90d3f" providerId="ADAL" clId="{CC830759-B820-4824-BBEF-6D943029CF79}" dt="2026-02-18T14:17:48.868" v="2090"/>
          <ac:cxnSpMkLst>
            <pc:docMk/>
            <pc:sldMk cId="3291519819" sldId="2518"/>
            <ac:cxnSpMk id="47" creationId="{9AF4CE64-B9D8-4613-E0D4-1EE60193E2C7}"/>
          </ac:cxnSpMkLst>
        </pc:cxnChg>
        <pc:cxnChg chg="mod">
          <ac:chgData name="Sachin Gupta" userId="568d932a-18ca-48bd-b401-6c3bc2b90d3f" providerId="ADAL" clId="{CC830759-B820-4824-BBEF-6D943029CF79}" dt="2026-02-18T14:17:52.767" v="2092"/>
          <ac:cxnSpMkLst>
            <pc:docMk/>
            <pc:sldMk cId="3291519819" sldId="2518"/>
            <ac:cxnSpMk id="55" creationId="{A963ACDC-43B1-D065-6E08-736CD3114E98}"/>
          </ac:cxnSpMkLst>
        </pc:cxnChg>
        <pc:cxnChg chg="mod topLvl">
          <ac:chgData name="Sachin Gupta" userId="568d932a-18ca-48bd-b401-6c3bc2b90d3f" providerId="ADAL" clId="{CC830759-B820-4824-BBEF-6D943029CF79}" dt="2026-02-18T14:21:42.140" v="2176" actId="1076"/>
          <ac:cxnSpMkLst>
            <pc:docMk/>
            <pc:sldMk cId="3291519819" sldId="2518"/>
            <ac:cxnSpMk id="63" creationId="{C11C0172-14BA-40FD-4656-20E05B5D05AB}"/>
          </ac:cxnSpMkLst>
        </pc:cxnChg>
      </pc:sldChg>
      <pc:sldChg chg="addSp delSp modSp add mod">
        <pc:chgData name="Sachin Gupta" userId="568d932a-18ca-48bd-b401-6c3bc2b90d3f" providerId="ADAL" clId="{CC830759-B820-4824-BBEF-6D943029CF79}" dt="2026-02-18T14:57:53.195" v="3001" actId="167"/>
        <pc:sldMkLst>
          <pc:docMk/>
          <pc:sldMk cId="3042989776" sldId="2519"/>
        </pc:sldMkLst>
        <pc:spChg chg="mod">
          <ac:chgData name="Sachin Gupta" userId="568d932a-18ca-48bd-b401-6c3bc2b90d3f" providerId="ADAL" clId="{CC830759-B820-4824-BBEF-6D943029CF79}" dt="2026-02-18T14:31:07.908" v="2380" actId="14100"/>
          <ac:spMkLst>
            <pc:docMk/>
            <pc:sldMk cId="3042989776" sldId="2519"/>
            <ac:spMk id="4" creationId="{5A9D90C0-A0EA-0D45-9A7D-FFB85524A56F}"/>
          </ac:spMkLst>
        </pc:spChg>
        <pc:spChg chg="mod topLvl">
          <ac:chgData name="Sachin Gupta" userId="568d932a-18ca-48bd-b401-6c3bc2b90d3f" providerId="ADAL" clId="{CC830759-B820-4824-BBEF-6D943029CF79}" dt="2026-02-18T14:30:04.654" v="2361" actId="14100"/>
          <ac:spMkLst>
            <pc:docMk/>
            <pc:sldMk cId="3042989776" sldId="2519"/>
            <ac:spMk id="7" creationId="{F0232BE6-87E6-71B0-CA9D-FE781B5AC976}"/>
          </ac:spMkLst>
        </pc:spChg>
        <pc:spChg chg="mod topLvl">
          <ac:chgData name="Sachin Gupta" userId="568d932a-18ca-48bd-b401-6c3bc2b90d3f" providerId="ADAL" clId="{CC830759-B820-4824-BBEF-6D943029CF79}" dt="2026-02-18T14:30:07.341" v="2362" actId="1076"/>
          <ac:spMkLst>
            <pc:docMk/>
            <pc:sldMk cId="3042989776" sldId="2519"/>
            <ac:spMk id="9" creationId="{18CC4841-7C46-FB09-41DA-07F75347F404}"/>
          </ac:spMkLst>
        </pc:spChg>
        <pc:spChg chg="mod topLvl">
          <ac:chgData name="Sachin Gupta" userId="568d932a-18ca-48bd-b401-6c3bc2b90d3f" providerId="ADAL" clId="{CC830759-B820-4824-BBEF-6D943029CF79}" dt="2026-02-18T14:30:00.434" v="2360" actId="165"/>
          <ac:spMkLst>
            <pc:docMk/>
            <pc:sldMk cId="3042989776" sldId="2519"/>
            <ac:spMk id="11" creationId="{A9D3E9BC-63EA-65C3-1445-301B7E5B8B80}"/>
          </ac:spMkLst>
        </pc:spChg>
        <pc:spChg chg="mod topLvl">
          <ac:chgData name="Sachin Gupta" userId="568d932a-18ca-48bd-b401-6c3bc2b90d3f" providerId="ADAL" clId="{CC830759-B820-4824-BBEF-6D943029CF79}" dt="2026-02-18T14:30:45.233" v="2374" actId="1076"/>
          <ac:spMkLst>
            <pc:docMk/>
            <pc:sldMk cId="3042989776" sldId="2519"/>
            <ac:spMk id="16" creationId="{093712E8-5CF7-F22F-933B-CB20FA81DBD7}"/>
          </ac:spMkLst>
        </pc:spChg>
        <pc:spChg chg="mod topLvl">
          <ac:chgData name="Sachin Gupta" userId="568d932a-18ca-48bd-b401-6c3bc2b90d3f" providerId="ADAL" clId="{CC830759-B820-4824-BBEF-6D943029CF79}" dt="2026-02-18T14:26:44.239" v="2262" actId="14100"/>
          <ac:spMkLst>
            <pc:docMk/>
            <pc:sldMk cId="3042989776" sldId="2519"/>
            <ac:spMk id="19" creationId="{20DF7DD0-6377-B08C-CF4C-4BCA4249D82C}"/>
          </ac:spMkLst>
        </pc:spChg>
        <pc:spChg chg="mod topLvl">
          <ac:chgData name="Sachin Gupta" userId="568d932a-18ca-48bd-b401-6c3bc2b90d3f" providerId="ADAL" clId="{CC830759-B820-4824-BBEF-6D943029CF79}" dt="2026-02-18T14:27:04.953" v="2279" actId="1076"/>
          <ac:spMkLst>
            <pc:docMk/>
            <pc:sldMk cId="3042989776" sldId="2519"/>
            <ac:spMk id="21" creationId="{B1DDCBCD-DEFC-66C0-C360-680C77A90CD8}"/>
          </ac:spMkLst>
        </pc:spChg>
        <pc:spChg chg="mod topLvl">
          <ac:chgData name="Sachin Gupta" userId="568d932a-18ca-48bd-b401-6c3bc2b90d3f" providerId="ADAL" clId="{CC830759-B820-4824-BBEF-6D943029CF79}" dt="2026-02-18T14:27:13.121" v="2282" actId="123"/>
          <ac:spMkLst>
            <pc:docMk/>
            <pc:sldMk cId="3042989776" sldId="2519"/>
            <ac:spMk id="23" creationId="{560D91D3-B50C-3B0F-DAEA-C0505ECAF327}"/>
          </ac:spMkLst>
        </pc:spChg>
        <pc:spChg chg="mod topLvl">
          <ac:chgData name="Sachin Gupta" userId="568d932a-18ca-48bd-b401-6c3bc2b90d3f" providerId="ADAL" clId="{CC830759-B820-4824-BBEF-6D943029CF79}" dt="2026-02-18T14:30:54.455" v="2377" actId="1076"/>
          <ac:spMkLst>
            <pc:docMk/>
            <pc:sldMk cId="3042989776" sldId="2519"/>
            <ac:spMk id="24" creationId="{61DDF371-E9D7-75CD-2D5D-DC2ED50E6EC9}"/>
          </ac:spMkLst>
        </pc:spChg>
        <pc:spChg chg="mod topLvl">
          <ac:chgData name="Sachin Gupta" userId="568d932a-18ca-48bd-b401-6c3bc2b90d3f" providerId="ADAL" clId="{CC830759-B820-4824-BBEF-6D943029CF79}" dt="2026-02-18T14:30:42.863" v="2372" actId="1076"/>
          <ac:spMkLst>
            <pc:docMk/>
            <pc:sldMk cId="3042989776" sldId="2519"/>
            <ac:spMk id="28" creationId="{497615C8-F536-0EC8-2A60-7C6674882A36}"/>
          </ac:spMkLst>
        </pc:spChg>
        <pc:spChg chg="del">
          <ac:chgData name="Sachin Gupta" userId="568d932a-18ca-48bd-b401-6c3bc2b90d3f" providerId="ADAL" clId="{CC830759-B820-4824-BBEF-6D943029CF79}" dt="2026-02-18T14:22:05.924" v="2180" actId="478"/>
          <ac:spMkLst>
            <pc:docMk/>
            <pc:sldMk cId="3042989776" sldId="2519"/>
            <ac:spMk id="62" creationId="{33364DF0-4470-207A-CCEE-BA00E235EAF3}"/>
          </ac:spMkLst>
        </pc:spChg>
        <pc:spChg chg="del">
          <ac:chgData name="Sachin Gupta" userId="568d932a-18ca-48bd-b401-6c3bc2b90d3f" providerId="ADAL" clId="{CC830759-B820-4824-BBEF-6D943029CF79}" dt="2026-02-18T14:22:10.843" v="2181" actId="478"/>
          <ac:spMkLst>
            <pc:docMk/>
            <pc:sldMk cId="3042989776" sldId="2519"/>
            <ac:spMk id="64" creationId="{8054B5E2-9761-CDAA-56FE-A654295BCBED}"/>
          </ac:spMkLst>
        </pc:spChg>
        <pc:spChg chg="del">
          <ac:chgData name="Sachin Gupta" userId="568d932a-18ca-48bd-b401-6c3bc2b90d3f" providerId="ADAL" clId="{CC830759-B820-4824-BBEF-6D943029CF79}" dt="2026-02-18T14:22:10.843" v="2181" actId="478"/>
          <ac:spMkLst>
            <pc:docMk/>
            <pc:sldMk cId="3042989776" sldId="2519"/>
            <ac:spMk id="66" creationId="{C4EF3B03-E6E7-B5D0-49E1-268D1B5E640F}"/>
          </ac:spMkLst>
        </pc:spChg>
        <pc:grpChg chg="add del mod">
          <ac:chgData name="Sachin Gupta" userId="568d932a-18ca-48bd-b401-6c3bc2b90d3f" providerId="ADAL" clId="{CC830759-B820-4824-BBEF-6D943029CF79}" dt="2026-02-18T14:26:30.494" v="2258" actId="165"/>
          <ac:grpSpMkLst>
            <pc:docMk/>
            <pc:sldMk cId="3042989776" sldId="2519"/>
            <ac:grpSpMk id="3" creationId="{F7543375-85A2-C94D-8495-A37A1E82B441}"/>
          </ac:grpSpMkLst>
        </pc:grpChg>
        <pc:grpChg chg="add del mod">
          <ac:chgData name="Sachin Gupta" userId="568d932a-18ca-48bd-b401-6c3bc2b90d3f" providerId="ADAL" clId="{CC830759-B820-4824-BBEF-6D943029CF79}" dt="2026-02-18T14:26:06.575" v="2227" actId="165"/>
          <ac:grpSpMkLst>
            <pc:docMk/>
            <pc:sldMk cId="3042989776" sldId="2519"/>
            <ac:grpSpMk id="5" creationId="{623C9C13-6782-B70F-2B4F-59C68B3FC22C}"/>
          </ac:grpSpMkLst>
        </pc:grpChg>
        <pc:grpChg chg="add del mod">
          <ac:chgData name="Sachin Gupta" userId="568d932a-18ca-48bd-b401-6c3bc2b90d3f" providerId="ADAL" clId="{CC830759-B820-4824-BBEF-6D943029CF79}" dt="2026-02-18T14:27:18.273" v="2283" actId="165"/>
          <ac:grpSpMkLst>
            <pc:docMk/>
            <pc:sldMk cId="3042989776" sldId="2519"/>
            <ac:grpSpMk id="13" creationId="{98B7D216-B4AB-020D-1939-8A57547FA690}"/>
          </ac:grpSpMkLst>
        </pc:grpChg>
        <pc:grpChg chg="add del mod">
          <ac:chgData name="Sachin Gupta" userId="568d932a-18ca-48bd-b401-6c3bc2b90d3f" providerId="ADAL" clId="{CC830759-B820-4824-BBEF-6D943029CF79}" dt="2026-02-18T14:30:00.434" v="2360" actId="165"/>
          <ac:grpSpMkLst>
            <pc:docMk/>
            <pc:sldMk cId="3042989776" sldId="2519"/>
            <ac:grpSpMk id="14" creationId="{BB0B9970-1E36-163D-754B-144E8A654855}"/>
          </ac:grpSpMkLst>
        </pc:grpChg>
        <pc:grpChg chg="add del mod">
          <ac:chgData name="Sachin Gupta" userId="568d932a-18ca-48bd-b401-6c3bc2b90d3f" providerId="ADAL" clId="{CC830759-B820-4824-BBEF-6D943029CF79}" dt="2026-02-18T14:28:25.794" v="2326" actId="165"/>
          <ac:grpSpMkLst>
            <pc:docMk/>
            <pc:sldMk cId="3042989776" sldId="2519"/>
            <ac:grpSpMk id="15" creationId="{F295D31E-6424-94EA-EA20-7560D3BC6E5A}"/>
          </ac:grpSpMkLst>
        </pc:grpChg>
        <pc:grpChg chg="del mod topLvl">
          <ac:chgData name="Sachin Gupta" userId="568d932a-18ca-48bd-b401-6c3bc2b90d3f" providerId="ADAL" clId="{CC830759-B820-4824-BBEF-6D943029CF79}" dt="2026-02-18T14:23:21.302" v="2189" actId="165"/>
          <ac:grpSpMkLst>
            <pc:docMk/>
            <pc:sldMk cId="3042989776" sldId="2519"/>
            <ac:grpSpMk id="18" creationId="{4AC56DCE-614D-D4F8-0007-9D622D31DEAF}"/>
          </ac:grpSpMkLst>
        </pc:grpChg>
        <pc:grpChg chg="del mod">
          <ac:chgData name="Sachin Gupta" userId="568d932a-18ca-48bd-b401-6c3bc2b90d3f" providerId="ADAL" clId="{CC830759-B820-4824-BBEF-6D943029CF79}" dt="2026-02-18T14:23:18.335" v="2188" actId="165"/>
          <ac:grpSpMkLst>
            <pc:docMk/>
            <pc:sldMk cId="3042989776" sldId="2519"/>
            <ac:grpSpMk id="26" creationId="{FCB2D401-1671-CA31-4228-26F86105B871}"/>
          </ac:grpSpMkLst>
        </pc:grpChg>
        <pc:picChg chg="mod topLvl">
          <ac:chgData name="Sachin Gupta" userId="568d932a-18ca-48bd-b401-6c3bc2b90d3f" providerId="ADAL" clId="{CC830759-B820-4824-BBEF-6D943029CF79}" dt="2026-02-18T14:30:10.252" v="2363" actId="1076"/>
          <ac:picMkLst>
            <pc:docMk/>
            <pc:sldMk cId="3042989776" sldId="2519"/>
            <ac:picMk id="10" creationId="{D22F451E-A646-6FE7-B19C-B5F7FA4DB76B}"/>
          </ac:picMkLst>
        </pc:picChg>
        <pc:picChg chg="mod topLvl">
          <ac:chgData name="Sachin Gupta" userId="568d932a-18ca-48bd-b401-6c3bc2b90d3f" providerId="ADAL" clId="{CC830759-B820-4824-BBEF-6D943029CF79}" dt="2026-02-18T14:30:00.434" v="2360" actId="165"/>
          <ac:picMkLst>
            <pc:docMk/>
            <pc:sldMk cId="3042989776" sldId="2519"/>
            <ac:picMk id="12" creationId="{EAABEA28-E5ED-A09D-F59A-66AE15B9B5B9}"/>
          </ac:picMkLst>
        </pc:picChg>
        <pc:picChg chg="mod topLvl">
          <ac:chgData name="Sachin Gupta" userId="568d932a-18ca-48bd-b401-6c3bc2b90d3f" providerId="ADAL" clId="{CC830759-B820-4824-BBEF-6D943029CF79}" dt="2026-02-18T14:26:50.215" v="2264" actId="1076"/>
          <ac:picMkLst>
            <pc:docMk/>
            <pc:sldMk cId="3042989776" sldId="2519"/>
            <ac:picMk id="22" creationId="{EC50BABB-211C-1CD4-358A-8E731450A1E0}"/>
          </ac:picMkLst>
        </pc:picChg>
        <pc:picChg chg="mod topLvl">
          <ac:chgData name="Sachin Gupta" userId="568d932a-18ca-48bd-b401-6c3bc2b90d3f" providerId="ADAL" clId="{CC830759-B820-4824-BBEF-6D943029CF79}" dt="2026-02-18T14:26:30.494" v="2258" actId="165"/>
          <ac:picMkLst>
            <pc:docMk/>
            <pc:sldMk cId="3042989776" sldId="2519"/>
            <ac:picMk id="25" creationId="{11B22A5B-5E12-E363-D36A-EA100671D602}"/>
          </ac:picMkLst>
        </pc:picChg>
        <pc:picChg chg="mod topLvl">
          <ac:chgData name="Sachin Gupta" userId="568d932a-18ca-48bd-b401-6c3bc2b90d3f" providerId="ADAL" clId="{CC830759-B820-4824-BBEF-6D943029CF79}" dt="2026-02-18T14:30:57.223" v="2378" actId="1076"/>
          <ac:picMkLst>
            <pc:docMk/>
            <pc:sldMk cId="3042989776" sldId="2519"/>
            <ac:picMk id="27" creationId="{23E697DB-9910-3E57-BF6A-EBC1F9A8C876}"/>
          </ac:picMkLst>
        </pc:picChg>
        <pc:picChg chg="mod topLvl">
          <ac:chgData name="Sachin Gupta" userId="568d932a-18ca-48bd-b401-6c3bc2b90d3f" providerId="ADAL" clId="{CC830759-B820-4824-BBEF-6D943029CF79}" dt="2026-02-18T14:30:40.045" v="2371" actId="1076"/>
          <ac:picMkLst>
            <pc:docMk/>
            <pc:sldMk cId="3042989776" sldId="2519"/>
            <ac:picMk id="29" creationId="{EDB85E71-FD0B-66B2-7CF3-3F7E2C25A2B7}"/>
          </ac:picMkLst>
        </pc:picChg>
        <pc:picChg chg="add mod ord">
          <ac:chgData name="Sachin Gupta" userId="568d932a-18ca-48bd-b401-6c3bc2b90d3f" providerId="ADAL" clId="{CC830759-B820-4824-BBEF-6D943029CF79}" dt="2026-02-18T14:43:18.496" v="2920" actId="14100"/>
          <ac:picMkLst>
            <pc:docMk/>
            <pc:sldMk cId="3042989776" sldId="2519"/>
            <ac:picMk id="30" creationId="{B3F162C6-BDEE-087F-5042-8B2B472415D6}"/>
          </ac:picMkLst>
        </pc:picChg>
        <pc:picChg chg="add mod ord">
          <ac:chgData name="Sachin Gupta" userId="568d932a-18ca-48bd-b401-6c3bc2b90d3f" providerId="ADAL" clId="{CC830759-B820-4824-BBEF-6D943029CF79}" dt="2026-02-18T14:43:21.652" v="2921" actId="14100"/>
          <ac:picMkLst>
            <pc:docMk/>
            <pc:sldMk cId="3042989776" sldId="2519"/>
            <ac:picMk id="31" creationId="{36B379F1-CF4C-F0DC-36F6-2487AF7D870E}"/>
          </ac:picMkLst>
        </pc:picChg>
        <pc:picChg chg="add del mod ord">
          <ac:chgData name="Sachin Gupta" userId="568d932a-18ca-48bd-b401-6c3bc2b90d3f" providerId="ADAL" clId="{CC830759-B820-4824-BBEF-6D943029CF79}" dt="2026-02-18T14:57:43.600" v="2998" actId="478"/>
          <ac:picMkLst>
            <pc:docMk/>
            <pc:sldMk cId="3042989776" sldId="2519"/>
            <ac:picMk id="32" creationId="{EDF79912-DD83-5CF2-9356-14E5B2DC624D}"/>
          </ac:picMkLst>
        </pc:picChg>
        <pc:picChg chg="add mod ord">
          <ac:chgData name="Sachin Gupta" userId="568d932a-18ca-48bd-b401-6c3bc2b90d3f" providerId="ADAL" clId="{CC830759-B820-4824-BBEF-6D943029CF79}" dt="2026-02-18T14:57:53.195" v="3001" actId="167"/>
          <ac:picMkLst>
            <pc:docMk/>
            <pc:sldMk cId="3042989776" sldId="2519"/>
            <ac:picMk id="33" creationId="{07389DC4-54C2-36DB-F8B4-913C59F3A800}"/>
          </ac:picMkLst>
        </pc:picChg>
        <pc:picChg chg="del">
          <ac:chgData name="Sachin Gupta" userId="568d932a-18ca-48bd-b401-6c3bc2b90d3f" providerId="ADAL" clId="{CC830759-B820-4824-BBEF-6D943029CF79}" dt="2026-02-18T14:22:10.843" v="2181" actId="478"/>
          <ac:picMkLst>
            <pc:docMk/>
            <pc:sldMk cId="3042989776" sldId="2519"/>
            <ac:picMk id="61" creationId="{AF9EBE50-0863-78B7-AE79-BDF3CE566A6C}"/>
          </ac:picMkLst>
        </pc:picChg>
        <pc:picChg chg="del">
          <ac:chgData name="Sachin Gupta" userId="568d932a-18ca-48bd-b401-6c3bc2b90d3f" providerId="ADAL" clId="{CC830759-B820-4824-BBEF-6D943029CF79}" dt="2026-02-18T14:22:10.843" v="2181" actId="478"/>
          <ac:picMkLst>
            <pc:docMk/>
            <pc:sldMk cId="3042989776" sldId="2519"/>
            <ac:picMk id="65" creationId="{DDA45689-F739-35ED-A3CE-8F38231561B2}"/>
          </ac:picMkLst>
        </pc:picChg>
        <pc:cxnChg chg="mod topLvl">
          <ac:chgData name="Sachin Gupta" userId="568d932a-18ca-48bd-b401-6c3bc2b90d3f" providerId="ADAL" clId="{CC830759-B820-4824-BBEF-6D943029CF79}" dt="2026-02-18T14:30:00.434" v="2360" actId="165"/>
          <ac:cxnSpMkLst>
            <pc:docMk/>
            <pc:sldMk cId="3042989776" sldId="2519"/>
            <ac:cxnSpMk id="8" creationId="{B7ACAFF9-EFF4-E8DA-DFBD-9B962EED6057}"/>
          </ac:cxnSpMkLst>
        </pc:cxnChg>
        <pc:cxnChg chg="mod topLvl">
          <ac:chgData name="Sachin Gupta" userId="568d932a-18ca-48bd-b401-6c3bc2b90d3f" providerId="ADAL" clId="{CC830759-B820-4824-BBEF-6D943029CF79}" dt="2026-02-18T14:30:35.949" v="2370" actId="14100"/>
          <ac:cxnSpMkLst>
            <pc:docMk/>
            <pc:sldMk cId="3042989776" sldId="2519"/>
            <ac:cxnSpMk id="17" creationId="{5CA9AE82-4FED-7552-148A-E5B30F70B3D4}"/>
          </ac:cxnSpMkLst>
        </pc:cxnChg>
        <pc:cxnChg chg="mod topLvl">
          <ac:chgData name="Sachin Gupta" userId="568d932a-18ca-48bd-b401-6c3bc2b90d3f" providerId="ADAL" clId="{CC830759-B820-4824-BBEF-6D943029CF79}" dt="2026-02-18T14:27:00.733" v="2278" actId="1076"/>
          <ac:cxnSpMkLst>
            <pc:docMk/>
            <pc:sldMk cId="3042989776" sldId="2519"/>
            <ac:cxnSpMk id="20" creationId="{453B69D3-6F68-E584-78FD-E8E9EA3A530E}"/>
          </ac:cxnSpMkLst>
        </pc:cxnChg>
        <pc:cxnChg chg="del">
          <ac:chgData name="Sachin Gupta" userId="568d932a-18ca-48bd-b401-6c3bc2b90d3f" providerId="ADAL" clId="{CC830759-B820-4824-BBEF-6D943029CF79}" dt="2026-02-18T14:22:10.843" v="2181" actId="478"/>
          <ac:cxnSpMkLst>
            <pc:docMk/>
            <pc:sldMk cId="3042989776" sldId="2519"/>
            <ac:cxnSpMk id="63" creationId="{EA682C20-0623-493B-813A-E9C7AE55A804}"/>
          </ac:cxnSpMkLst>
        </pc:cxnChg>
      </pc:sldChg>
      <pc:sldChg chg="addSp delSp modSp add mod">
        <pc:chgData name="Sachin Gupta" userId="568d932a-18ca-48bd-b401-6c3bc2b90d3f" providerId="ADAL" clId="{CC830759-B820-4824-BBEF-6D943029CF79}" dt="2026-02-18T14:57:45.822" v="2999"/>
        <pc:sldMkLst>
          <pc:docMk/>
          <pc:sldMk cId="3295961565" sldId="2520"/>
        </pc:sldMkLst>
        <pc:spChg chg="add mod">
          <ac:chgData name="Sachin Gupta" userId="568d932a-18ca-48bd-b401-6c3bc2b90d3f" providerId="ADAL" clId="{CC830759-B820-4824-BBEF-6D943029CF79}" dt="2026-02-18T14:44:01.626" v="2928" actId="164"/>
          <ac:spMkLst>
            <pc:docMk/>
            <pc:sldMk cId="3295961565" sldId="2520"/>
            <ac:spMk id="3" creationId="{90942647-F098-F3E0-7885-B3F9D6F7F697}"/>
          </ac:spMkLst>
        </pc:spChg>
        <pc:spChg chg="del">
          <ac:chgData name="Sachin Gupta" userId="568d932a-18ca-48bd-b401-6c3bc2b90d3f" providerId="ADAL" clId="{CC830759-B820-4824-BBEF-6D943029CF79}" dt="2026-02-18T14:31:50.050" v="2382" actId="478"/>
          <ac:spMkLst>
            <pc:docMk/>
            <pc:sldMk cId="3295961565" sldId="2520"/>
            <ac:spMk id="7" creationId="{8F74BC76-6521-3AD0-8364-EF342CB5481C}"/>
          </ac:spMkLst>
        </pc:spChg>
        <pc:spChg chg="del">
          <ac:chgData name="Sachin Gupta" userId="568d932a-18ca-48bd-b401-6c3bc2b90d3f" providerId="ADAL" clId="{CC830759-B820-4824-BBEF-6D943029CF79}" dt="2026-02-18T14:31:50.050" v="2382" actId="478"/>
          <ac:spMkLst>
            <pc:docMk/>
            <pc:sldMk cId="3295961565" sldId="2520"/>
            <ac:spMk id="9" creationId="{6D6833FC-CE6E-3432-B4EF-04D60483069E}"/>
          </ac:spMkLst>
        </pc:spChg>
        <pc:spChg chg="del">
          <ac:chgData name="Sachin Gupta" userId="568d932a-18ca-48bd-b401-6c3bc2b90d3f" providerId="ADAL" clId="{CC830759-B820-4824-BBEF-6D943029CF79}" dt="2026-02-18T14:31:50.050" v="2382" actId="478"/>
          <ac:spMkLst>
            <pc:docMk/>
            <pc:sldMk cId="3295961565" sldId="2520"/>
            <ac:spMk id="11" creationId="{52538D17-A9C8-DA52-D13F-FF1E678D2232}"/>
          </ac:spMkLst>
        </pc:spChg>
        <pc:spChg chg="add mod">
          <ac:chgData name="Sachin Gupta" userId="568d932a-18ca-48bd-b401-6c3bc2b90d3f" providerId="ADAL" clId="{CC830759-B820-4824-BBEF-6D943029CF79}" dt="2026-02-18T14:44:01.626" v="2928" actId="164"/>
          <ac:spMkLst>
            <pc:docMk/>
            <pc:sldMk cId="3295961565" sldId="2520"/>
            <ac:spMk id="14" creationId="{EFC37BE7-130E-3D7E-131A-D0F9367106AA}"/>
          </ac:spMkLst>
        </pc:spChg>
        <pc:spChg chg="add mod">
          <ac:chgData name="Sachin Gupta" userId="568d932a-18ca-48bd-b401-6c3bc2b90d3f" providerId="ADAL" clId="{CC830759-B820-4824-BBEF-6D943029CF79}" dt="2026-02-18T14:44:01.626" v="2928" actId="164"/>
          <ac:spMkLst>
            <pc:docMk/>
            <pc:sldMk cId="3295961565" sldId="2520"/>
            <ac:spMk id="15" creationId="{7362FE53-CB1B-9B08-C151-A0CABB4B99CD}"/>
          </ac:spMkLst>
        </pc:spChg>
        <pc:spChg chg="del">
          <ac:chgData name="Sachin Gupta" userId="568d932a-18ca-48bd-b401-6c3bc2b90d3f" providerId="ADAL" clId="{CC830759-B820-4824-BBEF-6D943029CF79}" dt="2026-02-18T14:31:50.050" v="2382" actId="478"/>
          <ac:spMkLst>
            <pc:docMk/>
            <pc:sldMk cId="3295961565" sldId="2520"/>
            <ac:spMk id="16" creationId="{A07AA16A-FCB3-B5F7-5821-44C711EA4DCE}"/>
          </ac:spMkLst>
        </pc:spChg>
        <pc:spChg chg="mod topLvl">
          <ac:chgData name="Sachin Gupta" userId="568d932a-18ca-48bd-b401-6c3bc2b90d3f" providerId="ADAL" clId="{CC830759-B820-4824-BBEF-6D943029CF79}" dt="2026-02-18T14:47:10.331" v="2938" actId="165"/>
          <ac:spMkLst>
            <pc:docMk/>
            <pc:sldMk cId="3295961565" sldId="2520"/>
            <ac:spMk id="19" creationId="{0E166AE2-7E92-CC2E-1AAE-D85E16AB2782}"/>
          </ac:spMkLst>
        </pc:spChg>
        <pc:spChg chg="mod topLvl">
          <ac:chgData name="Sachin Gupta" userId="568d932a-18ca-48bd-b401-6c3bc2b90d3f" providerId="ADAL" clId="{CC830759-B820-4824-BBEF-6D943029CF79}" dt="2026-02-18T14:47:10.331" v="2938" actId="165"/>
          <ac:spMkLst>
            <pc:docMk/>
            <pc:sldMk cId="3295961565" sldId="2520"/>
            <ac:spMk id="21" creationId="{29922E3E-399E-EB2D-7FB1-669EA601C9F3}"/>
          </ac:spMkLst>
        </pc:spChg>
        <pc:spChg chg="mod topLvl">
          <ac:chgData name="Sachin Gupta" userId="568d932a-18ca-48bd-b401-6c3bc2b90d3f" providerId="ADAL" clId="{CC830759-B820-4824-BBEF-6D943029CF79}" dt="2026-02-18T14:47:44.660" v="2943" actId="120"/>
          <ac:spMkLst>
            <pc:docMk/>
            <pc:sldMk cId="3295961565" sldId="2520"/>
            <ac:spMk id="23" creationId="{A3932037-0174-1C49-8157-51DE83E3B361}"/>
          </ac:spMkLst>
        </pc:spChg>
        <pc:spChg chg="del">
          <ac:chgData name="Sachin Gupta" userId="568d932a-18ca-48bd-b401-6c3bc2b90d3f" providerId="ADAL" clId="{CC830759-B820-4824-BBEF-6D943029CF79}" dt="2026-02-18T14:31:50.050" v="2382" actId="478"/>
          <ac:spMkLst>
            <pc:docMk/>
            <pc:sldMk cId="3295961565" sldId="2520"/>
            <ac:spMk id="24" creationId="{D46719B2-C3FF-3ABF-F496-F1CCD6240CF4}"/>
          </ac:spMkLst>
        </pc:spChg>
        <pc:spChg chg="del">
          <ac:chgData name="Sachin Gupta" userId="568d932a-18ca-48bd-b401-6c3bc2b90d3f" providerId="ADAL" clId="{CC830759-B820-4824-BBEF-6D943029CF79}" dt="2026-02-18T14:31:50.050" v="2382" actId="478"/>
          <ac:spMkLst>
            <pc:docMk/>
            <pc:sldMk cId="3295961565" sldId="2520"/>
            <ac:spMk id="28" creationId="{803891A2-BB55-4169-47D7-B0E1AB9A7541}"/>
          </ac:spMkLst>
        </pc:spChg>
        <pc:grpChg chg="add del mod">
          <ac:chgData name="Sachin Gupta" userId="568d932a-18ca-48bd-b401-6c3bc2b90d3f" providerId="ADAL" clId="{CC830759-B820-4824-BBEF-6D943029CF79}" dt="2026-02-18T14:47:10.331" v="2938" actId="165"/>
          <ac:grpSpMkLst>
            <pc:docMk/>
            <pc:sldMk cId="3295961565" sldId="2520"/>
            <ac:grpSpMk id="32" creationId="{9301F8F3-9EE9-34ED-2B86-D1D0507F03EA}"/>
          </ac:grpSpMkLst>
        </pc:grpChg>
        <pc:grpChg chg="add mod">
          <ac:chgData name="Sachin Gupta" userId="568d932a-18ca-48bd-b401-6c3bc2b90d3f" providerId="ADAL" clId="{CC830759-B820-4824-BBEF-6D943029CF79}" dt="2026-02-18T14:44:05.105" v="2929" actId="1076"/>
          <ac:grpSpMkLst>
            <pc:docMk/>
            <pc:sldMk cId="3295961565" sldId="2520"/>
            <ac:grpSpMk id="33" creationId="{D4C85760-AAFB-9646-1A43-4A4E01DC2AE6}"/>
          </ac:grpSpMkLst>
        </pc:grpChg>
        <pc:picChg chg="add mod">
          <ac:chgData name="Sachin Gupta" userId="568d932a-18ca-48bd-b401-6c3bc2b90d3f" providerId="ADAL" clId="{CC830759-B820-4824-BBEF-6D943029CF79}" dt="2026-02-18T14:44:01.626" v="2928" actId="164"/>
          <ac:picMkLst>
            <pc:docMk/>
            <pc:sldMk cId="3295961565" sldId="2520"/>
            <ac:picMk id="5" creationId="{47F7C682-38B6-4752-F19A-45D4E91CB2B8}"/>
          </ac:picMkLst>
        </pc:picChg>
        <pc:picChg chg="del">
          <ac:chgData name="Sachin Gupta" userId="568d932a-18ca-48bd-b401-6c3bc2b90d3f" providerId="ADAL" clId="{CC830759-B820-4824-BBEF-6D943029CF79}" dt="2026-02-18T14:31:50.050" v="2382" actId="478"/>
          <ac:picMkLst>
            <pc:docMk/>
            <pc:sldMk cId="3295961565" sldId="2520"/>
            <ac:picMk id="10" creationId="{ABA1C7C9-10FF-17E3-EFA3-7F3FB56DFD12}"/>
          </ac:picMkLst>
        </pc:picChg>
        <pc:picChg chg="del">
          <ac:chgData name="Sachin Gupta" userId="568d932a-18ca-48bd-b401-6c3bc2b90d3f" providerId="ADAL" clId="{CC830759-B820-4824-BBEF-6D943029CF79}" dt="2026-02-18T14:31:50.050" v="2382" actId="478"/>
          <ac:picMkLst>
            <pc:docMk/>
            <pc:sldMk cId="3295961565" sldId="2520"/>
            <ac:picMk id="12" creationId="{4C6AE9E0-CA96-BFC4-0B1C-661E02173E99}"/>
          </ac:picMkLst>
        </pc:picChg>
        <pc:picChg chg="add mod">
          <ac:chgData name="Sachin Gupta" userId="568d932a-18ca-48bd-b401-6c3bc2b90d3f" providerId="ADAL" clId="{CC830759-B820-4824-BBEF-6D943029CF79}" dt="2026-02-18T14:41:16.217" v="2903" actId="571"/>
          <ac:picMkLst>
            <pc:docMk/>
            <pc:sldMk cId="3295961565" sldId="2520"/>
            <ac:picMk id="18" creationId="{CC757B53-FCB6-CB9F-B6C4-20D9B7271178}"/>
          </ac:picMkLst>
        </pc:picChg>
        <pc:picChg chg="mod topLvl">
          <ac:chgData name="Sachin Gupta" userId="568d932a-18ca-48bd-b401-6c3bc2b90d3f" providerId="ADAL" clId="{CC830759-B820-4824-BBEF-6D943029CF79}" dt="2026-02-18T14:47:10.331" v="2938" actId="165"/>
          <ac:picMkLst>
            <pc:docMk/>
            <pc:sldMk cId="3295961565" sldId="2520"/>
            <ac:picMk id="22" creationId="{6289F501-A78C-0929-F325-F0135B901A90}"/>
          </ac:picMkLst>
        </pc:picChg>
        <pc:picChg chg="mod topLvl">
          <ac:chgData name="Sachin Gupta" userId="568d932a-18ca-48bd-b401-6c3bc2b90d3f" providerId="ADAL" clId="{CC830759-B820-4824-BBEF-6D943029CF79}" dt="2026-02-18T14:47:10.331" v="2938" actId="165"/>
          <ac:picMkLst>
            <pc:docMk/>
            <pc:sldMk cId="3295961565" sldId="2520"/>
            <ac:picMk id="25" creationId="{721BB6C8-B3D0-0B2D-2279-8E23464FBB06}"/>
          </ac:picMkLst>
        </pc:picChg>
        <pc:picChg chg="add mod">
          <ac:chgData name="Sachin Gupta" userId="568d932a-18ca-48bd-b401-6c3bc2b90d3f" providerId="ADAL" clId="{CC830759-B820-4824-BBEF-6D943029CF79}" dt="2026-02-18T14:44:01.626" v="2928" actId="164"/>
          <ac:picMkLst>
            <pc:docMk/>
            <pc:sldMk cId="3295961565" sldId="2520"/>
            <ac:picMk id="26" creationId="{0766B452-8716-E67D-2DCF-3B0491E854B2}"/>
          </ac:picMkLst>
        </pc:picChg>
        <pc:picChg chg="del">
          <ac:chgData name="Sachin Gupta" userId="568d932a-18ca-48bd-b401-6c3bc2b90d3f" providerId="ADAL" clId="{CC830759-B820-4824-BBEF-6D943029CF79}" dt="2026-02-18T14:31:50.050" v="2382" actId="478"/>
          <ac:picMkLst>
            <pc:docMk/>
            <pc:sldMk cId="3295961565" sldId="2520"/>
            <ac:picMk id="27" creationId="{CA459D45-BA52-458A-BEA7-2A58C7EFA7C0}"/>
          </ac:picMkLst>
        </pc:picChg>
        <pc:picChg chg="del">
          <ac:chgData name="Sachin Gupta" userId="568d932a-18ca-48bd-b401-6c3bc2b90d3f" providerId="ADAL" clId="{CC830759-B820-4824-BBEF-6D943029CF79}" dt="2026-02-18T14:31:50.050" v="2382" actId="478"/>
          <ac:picMkLst>
            <pc:docMk/>
            <pc:sldMk cId="3295961565" sldId="2520"/>
            <ac:picMk id="29" creationId="{CAA6C801-B990-960A-116D-CA1976EE2D96}"/>
          </ac:picMkLst>
        </pc:picChg>
        <pc:picChg chg="add mod">
          <ac:chgData name="Sachin Gupta" userId="568d932a-18ca-48bd-b401-6c3bc2b90d3f" providerId="ADAL" clId="{CC830759-B820-4824-BBEF-6D943029CF79}" dt="2026-02-18T14:43:37.665" v="2922"/>
          <ac:picMkLst>
            <pc:docMk/>
            <pc:sldMk cId="3295961565" sldId="2520"/>
            <ac:picMk id="30" creationId="{B4760FE0-C339-9B5E-0563-A3706FF80F20}"/>
          </ac:picMkLst>
        </pc:picChg>
        <pc:picChg chg="add mod">
          <ac:chgData name="Sachin Gupta" userId="568d932a-18ca-48bd-b401-6c3bc2b90d3f" providerId="ADAL" clId="{CC830759-B820-4824-BBEF-6D943029CF79}" dt="2026-02-18T14:44:17.323" v="2932" actId="1035"/>
          <ac:picMkLst>
            <pc:docMk/>
            <pc:sldMk cId="3295961565" sldId="2520"/>
            <ac:picMk id="31" creationId="{3C589DA8-C20E-EEF1-7305-0474810E3331}"/>
          </ac:picMkLst>
        </pc:picChg>
        <pc:picChg chg="add mod">
          <ac:chgData name="Sachin Gupta" userId="568d932a-18ca-48bd-b401-6c3bc2b90d3f" providerId="ADAL" clId="{CC830759-B820-4824-BBEF-6D943029CF79}" dt="2026-02-18T14:57:45.822" v="2999"/>
          <ac:picMkLst>
            <pc:docMk/>
            <pc:sldMk cId="3295961565" sldId="2520"/>
            <ac:picMk id="34" creationId="{6E90591F-6AD2-7797-7BDC-DD5C203E7315}"/>
          </ac:picMkLst>
        </pc:picChg>
        <pc:cxnChg chg="add mod">
          <ac:chgData name="Sachin Gupta" userId="568d932a-18ca-48bd-b401-6c3bc2b90d3f" providerId="ADAL" clId="{CC830759-B820-4824-BBEF-6D943029CF79}" dt="2026-02-18T14:44:01.626" v="2928" actId="164"/>
          <ac:cxnSpMkLst>
            <pc:docMk/>
            <pc:sldMk cId="3295961565" sldId="2520"/>
            <ac:cxnSpMk id="13" creationId="{781301B0-0499-D000-2C84-C7CE2712CD5E}"/>
          </ac:cxnSpMkLst>
        </pc:cxnChg>
        <pc:cxnChg chg="mod topLvl">
          <ac:chgData name="Sachin Gupta" userId="568d932a-18ca-48bd-b401-6c3bc2b90d3f" providerId="ADAL" clId="{CC830759-B820-4824-BBEF-6D943029CF79}" dt="2026-02-18T14:47:10.331" v="2938" actId="165"/>
          <ac:cxnSpMkLst>
            <pc:docMk/>
            <pc:sldMk cId="3295961565" sldId="2520"/>
            <ac:cxnSpMk id="20" creationId="{AA9438F9-0FB8-5A3F-2244-D00D220C847C}"/>
          </ac:cxnSpMkLst>
        </pc:cxnChg>
      </pc:sldChg>
      <pc:sldChg chg="addSp delSp modSp new mod setBg">
        <pc:chgData name="Sachin Gupta" userId="568d932a-18ca-48bd-b401-6c3bc2b90d3f" providerId="ADAL" clId="{CC830759-B820-4824-BBEF-6D943029CF79}" dt="2026-02-18T15:10:11.594" v="3005" actId="26606"/>
        <pc:sldMkLst>
          <pc:docMk/>
          <pc:sldMk cId="1344323338" sldId="2521"/>
        </pc:sldMkLst>
        <pc:spChg chg="del">
          <ac:chgData name="Sachin Gupta" userId="568d932a-18ca-48bd-b401-6c3bc2b90d3f" providerId="ADAL" clId="{CC830759-B820-4824-BBEF-6D943029CF79}" dt="2026-02-18T14:50:35.062" v="2945" actId="478"/>
          <ac:spMkLst>
            <pc:docMk/>
            <pc:sldMk cId="1344323338" sldId="2521"/>
            <ac:spMk id="2" creationId="{5567BA53-85A6-3C9C-8BA3-64D0495DB64E}"/>
          </ac:spMkLst>
        </pc:spChg>
        <pc:spChg chg="del">
          <ac:chgData name="Sachin Gupta" userId="568d932a-18ca-48bd-b401-6c3bc2b90d3f" providerId="ADAL" clId="{CC830759-B820-4824-BBEF-6D943029CF79}" dt="2026-02-18T14:50:35.062" v="2945" actId="478"/>
          <ac:spMkLst>
            <pc:docMk/>
            <pc:sldMk cId="1344323338" sldId="2521"/>
            <ac:spMk id="3" creationId="{4F66E668-647E-D8A0-DF00-131CD1540DE3}"/>
          </ac:spMkLst>
        </pc:spChg>
        <pc:spChg chg="del">
          <ac:chgData name="Sachin Gupta" userId="568d932a-18ca-48bd-b401-6c3bc2b90d3f" providerId="ADAL" clId="{CC830759-B820-4824-BBEF-6D943029CF79}" dt="2026-02-18T14:50:35.062" v="2945" actId="478"/>
          <ac:spMkLst>
            <pc:docMk/>
            <pc:sldMk cId="1344323338" sldId="2521"/>
            <ac:spMk id="4" creationId="{EB0C6CFB-DEDE-52B3-9E10-141DA9840D5C}"/>
          </ac:spMkLst>
        </pc:spChg>
        <pc:spChg chg="add">
          <ac:chgData name="Sachin Gupta" userId="568d932a-18ca-48bd-b401-6c3bc2b90d3f" providerId="ADAL" clId="{CC830759-B820-4824-BBEF-6D943029CF79}" dt="2026-02-18T14:50:36.004" v="2946"/>
          <ac:spMkLst>
            <pc:docMk/>
            <pc:sldMk cId="1344323338" sldId="2521"/>
            <ac:spMk id="5" creationId="{F6746D92-1881-5A88-84AE-0803F7F0169C}"/>
          </ac:spMkLst>
        </pc:spChg>
        <pc:spChg chg="add">
          <ac:chgData name="Sachin Gupta" userId="568d932a-18ca-48bd-b401-6c3bc2b90d3f" providerId="ADAL" clId="{CC830759-B820-4824-BBEF-6D943029CF79}" dt="2026-02-18T15:10:05.171" v="3003"/>
          <ac:spMkLst>
            <pc:docMk/>
            <pc:sldMk cId="1344323338" sldId="2521"/>
            <ac:spMk id="7" creationId="{0900E944-68C2-8CA9-50F1-9F1A0D987F09}"/>
          </ac:spMkLst>
        </pc:spChg>
        <pc:spChg chg="add del">
          <ac:chgData name="Sachin Gupta" userId="568d932a-18ca-48bd-b401-6c3bc2b90d3f" providerId="ADAL" clId="{CC830759-B820-4824-BBEF-6D943029CF79}" dt="2026-02-18T15:10:11.594" v="3005" actId="26606"/>
          <ac:spMkLst>
            <pc:docMk/>
            <pc:sldMk cId="1344323338" sldId="2521"/>
            <ac:spMk id="11" creationId="{F3060C83-F051-4F0E-ABAD-AA0DFC48B218}"/>
          </ac:spMkLst>
        </pc:spChg>
        <pc:spChg chg="add del">
          <ac:chgData name="Sachin Gupta" userId="568d932a-18ca-48bd-b401-6c3bc2b90d3f" providerId="ADAL" clId="{CC830759-B820-4824-BBEF-6D943029CF79}" dt="2026-02-18T15:10:11.594" v="3005" actId="26606"/>
          <ac:spMkLst>
            <pc:docMk/>
            <pc:sldMk cId="1344323338" sldId="2521"/>
            <ac:spMk id="13" creationId="{83C98ABE-055B-441F-B07E-44F97F083C39}"/>
          </ac:spMkLst>
        </pc:spChg>
        <pc:spChg chg="add del">
          <ac:chgData name="Sachin Gupta" userId="568d932a-18ca-48bd-b401-6c3bc2b90d3f" providerId="ADAL" clId="{CC830759-B820-4824-BBEF-6D943029CF79}" dt="2026-02-18T15:10:11.594" v="3005" actId="26606"/>
          <ac:spMkLst>
            <pc:docMk/>
            <pc:sldMk cId="1344323338" sldId="2521"/>
            <ac:spMk id="15" creationId="{29FDB030-9B49-4CED-8CCD-4D99382388AC}"/>
          </ac:spMkLst>
        </pc:spChg>
        <pc:spChg chg="add del">
          <ac:chgData name="Sachin Gupta" userId="568d932a-18ca-48bd-b401-6c3bc2b90d3f" providerId="ADAL" clId="{CC830759-B820-4824-BBEF-6D943029CF79}" dt="2026-02-18T15:10:11.594" v="3005" actId="26606"/>
          <ac:spMkLst>
            <pc:docMk/>
            <pc:sldMk cId="1344323338" sldId="2521"/>
            <ac:spMk id="17" creationId="{3783CA14-24A1-485C-8B30-D6A5D87987AD}"/>
          </ac:spMkLst>
        </pc:spChg>
        <pc:spChg chg="add del">
          <ac:chgData name="Sachin Gupta" userId="568d932a-18ca-48bd-b401-6c3bc2b90d3f" providerId="ADAL" clId="{CC830759-B820-4824-BBEF-6D943029CF79}" dt="2026-02-18T15:10:11.594" v="3005" actId="26606"/>
          <ac:spMkLst>
            <pc:docMk/>
            <pc:sldMk cId="1344323338" sldId="2521"/>
            <ac:spMk id="19" creationId="{9A97C86A-04D6-40F7-AE84-31AB43E6A846}"/>
          </ac:spMkLst>
        </pc:spChg>
        <pc:spChg chg="add del">
          <ac:chgData name="Sachin Gupta" userId="568d932a-18ca-48bd-b401-6c3bc2b90d3f" providerId="ADAL" clId="{CC830759-B820-4824-BBEF-6D943029CF79}" dt="2026-02-18T15:10:11.594" v="3005" actId="26606"/>
          <ac:spMkLst>
            <pc:docMk/>
            <pc:sldMk cId="1344323338" sldId="2521"/>
            <ac:spMk id="21" creationId="{FF9F2414-84E8-453E-B1F3-389FDE8192D9}"/>
          </ac:spMkLst>
        </pc:spChg>
        <pc:spChg chg="add del">
          <ac:chgData name="Sachin Gupta" userId="568d932a-18ca-48bd-b401-6c3bc2b90d3f" providerId="ADAL" clId="{CC830759-B820-4824-BBEF-6D943029CF79}" dt="2026-02-18T15:10:11.594" v="3005" actId="26606"/>
          <ac:spMkLst>
            <pc:docMk/>
            <pc:sldMk cId="1344323338" sldId="2521"/>
            <ac:spMk id="23" creationId="{3ECA69A1-7536-43AC-85EF-C7106179F5ED}"/>
          </ac:spMkLst>
        </pc:spChg>
        <pc:spChg chg="add">
          <ac:chgData name="Sachin Gupta" userId="568d932a-18ca-48bd-b401-6c3bc2b90d3f" providerId="ADAL" clId="{CC830759-B820-4824-BBEF-6D943029CF79}" dt="2026-02-18T15:10:11.594" v="3005" actId="26606"/>
          <ac:spMkLst>
            <pc:docMk/>
            <pc:sldMk cId="1344323338" sldId="2521"/>
            <ac:spMk id="28" creationId="{42A4FC2C-047E-45A5-965D-8E1E3BF09BC6}"/>
          </ac:spMkLst>
        </pc:spChg>
        <pc:picChg chg="add del mod">
          <ac:chgData name="Sachin Gupta" userId="568d932a-18ca-48bd-b401-6c3bc2b90d3f" providerId="ADAL" clId="{CC830759-B820-4824-BBEF-6D943029CF79}" dt="2026-02-18T15:10:04.278" v="3002" actId="478"/>
          <ac:picMkLst>
            <pc:docMk/>
            <pc:sldMk cId="1344323338" sldId="2521"/>
            <ac:picMk id="6" creationId="{1C18DC96-9B31-4CB4-3D0D-02F7B606A03B}"/>
          </ac:picMkLst>
        </pc:picChg>
        <pc:picChg chg="add mod">
          <ac:chgData name="Sachin Gupta" userId="568d932a-18ca-48bd-b401-6c3bc2b90d3f" providerId="ADAL" clId="{CC830759-B820-4824-BBEF-6D943029CF79}" dt="2026-02-18T15:10:11.594" v="3005" actId="26606"/>
          <ac:picMkLst>
            <pc:docMk/>
            <pc:sldMk cId="1344323338" sldId="2521"/>
            <ac:picMk id="8" creationId="{E3B09A56-C33B-2CCE-6AB5-816594FE85D1}"/>
          </ac:picMkLst>
        </pc:picChg>
      </pc:sldChg>
      <pc:sldChg chg="addSp delSp modSp new del mod">
        <pc:chgData name="Sachin Gupta" userId="568d932a-18ca-48bd-b401-6c3bc2b90d3f" providerId="ADAL" clId="{CC830759-B820-4824-BBEF-6D943029CF79}" dt="2026-02-18T14:55:52.794" v="2983" actId="47"/>
        <pc:sldMkLst>
          <pc:docMk/>
          <pc:sldMk cId="1426795150" sldId="2522"/>
        </pc:sldMkLst>
        <pc:spChg chg="del">
          <ac:chgData name="Sachin Gupta" userId="568d932a-18ca-48bd-b401-6c3bc2b90d3f" providerId="ADAL" clId="{CC830759-B820-4824-BBEF-6D943029CF79}" dt="2026-02-18T14:54:11.184" v="2960" actId="478"/>
          <ac:spMkLst>
            <pc:docMk/>
            <pc:sldMk cId="1426795150" sldId="2522"/>
            <ac:spMk id="2" creationId="{0479D67D-DE9A-5F1B-5235-59BC5BE16D9E}"/>
          </ac:spMkLst>
        </pc:spChg>
        <pc:spChg chg="del">
          <ac:chgData name="Sachin Gupta" userId="568d932a-18ca-48bd-b401-6c3bc2b90d3f" providerId="ADAL" clId="{CC830759-B820-4824-BBEF-6D943029CF79}" dt="2026-02-18T14:54:11.184" v="2960" actId="478"/>
          <ac:spMkLst>
            <pc:docMk/>
            <pc:sldMk cId="1426795150" sldId="2522"/>
            <ac:spMk id="3" creationId="{90A16142-8D42-19CA-92C9-C87EE824CEEB}"/>
          </ac:spMkLst>
        </pc:spChg>
        <pc:spChg chg="del">
          <ac:chgData name="Sachin Gupta" userId="568d932a-18ca-48bd-b401-6c3bc2b90d3f" providerId="ADAL" clId="{CC830759-B820-4824-BBEF-6D943029CF79}" dt="2026-02-18T14:54:11.184" v="2960" actId="478"/>
          <ac:spMkLst>
            <pc:docMk/>
            <pc:sldMk cId="1426795150" sldId="2522"/>
            <ac:spMk id="4" creationId="{F8D56E88-5EE3-AE2D-A296-7FED69116D19}"/>
          </ac:spMkLst>
        </pc:spChg>
        <pc:picChg chg="add mod modCrop">
          <ac:chgData name="Sachin Gupta" userId="568d932a-18ca-48bd-b401-6c3bc2b90d3f" providerId="ADAL" clId="{CC830759-B820-4824-BBEF-6D943029CF79}" dt="2026-02-18T14:54:40.588" v="2970" actId="732"/>
          <ac:picMkLst>
            <pc:docMk/>
            <pc:sldMk cId="1426795150" sldId="2522"/>
            <ac:picMk id="5" creationId="{3025529A-F986-02BA-1D77-39B456575AFE}"/>
          </ac:picMkLst>
        </pc:picChg>
      </pc:sldChg>
      <pc:sldMasterChg chg="delSp delSldLayout modSldLayout">
        <pc:chgData name="Sachin Gupta" userId="568d932a-18ca-48bd-b401-6c3bc2b90d3f" providerId="ADAL" clId="{CC830759-B820-4824-BBEF-6D943029CF79}" dt="2026-02-18T14:56:33.551" v="2985" actId="478"/>
        <pc:sldMasterMkLst>
          <pc:docMk/>
          <pc:sldMasterMk cId="692820" sldId="2147483648"/>
        </pc:sldMasterMkLst>
        <pc:grpChg chg="del">
          <ac:chgData name="Sachin Gupta" userId="568d932a-18ca-48bd-b401-6c3bc2b90d3f" providerId="ADAL" clId="{CC830759-B820-4824-BBEF-6D943029CF79}" dt="2026-02-18T10:56:13.391" v="1" actId="478"/>
          <ac:grpSpMkLst>
            <pc:docMk/>
            <pc:sldMasterMk cId="692820" sldId="2147483648"/>
            <ac:grpSpMk id="11" creationId="{01D22267-CEC0-90E8-D841-81EFE73595C8}"/>
          </ac:grpSpMkLst>
        </pc:grpChg>
        <pc:sldLayoutChg chg="delSp mod">
          <pc:chgData name="Sachin Gupta" userId="568d932a-18ca-48bd-b401-6c3bc2b90d3f" providerId="ADAL" clId="{CC830759-B820-4824-BBEF-6D943029CF79}" dt="2026-02-18T14:56:33.551" v="2985" actId="478"/>
          <pc:sldLayoutMkLst>
            <pc:docMk/>
            <pc:sldMasterMk cId="692820" sldId="2147483648"/>
            <pc:sldLayoutMk cId="3452634009" sldId="2147483677"/>
          </pc:sldLayoutMkLst>
          <pc:spChg chg="del">
            <ac:chgData name="Sachin Gupta" userId="568d932a-18ca-48bd-b401-6c3bc2b90d3f" providerId="ADAL" clId="{CC830759-B820-4824-BBEF-6D943029CF79}" dt="2026-02-18T14:56:33.551" v="2985" actId="478"/>
            <ac:spMkLst>
              <pc:docMk/>
              <pc:sldMasterMk cId="692820" sldId="2147483648"/>
              <pc:sldLayoutMk cId="3452634009" sldId="2147483677"/>
              <ac:spMk id="3" creationId="{7ACB11A1-0517-E923-3302-5A2B20C9F7CA}"/>
            </ac:spMkLst>
          </pc:spChg>
        </pc:sldLayoutChg>
        <pc:sldLayoutChg chg="del">
          <pc:chgData name="Sachin Gupta" userId="568d932a-18ca-48bd-b401-6c3bc2b90d3f" providerId="ADAL" clId="{CC830759-B820-4824-BBEF-6D943029CF79}" dt="2026-02-18T14:41:41.383" v="2908" actId="47"/>
          <pc:sldLayoutMkLst>
            <pc:docMk/>
            <pc:sldMasterMk cId="692820" sldId="2147483648"/>
            <pc:sldLayoutMk cId="557989123" sldId="2147483705"/>
          </pc:sldLayoutMkLst>
        </pc:sldLayoutChg>
      </pc:sldMasterChg>
      <pc:sldMasterChg chg="del delSldLayout">
        <pc:chgData name="Sachin Gupta" userId="568d932a-18ca-48bd-b401-6c3bc2b90d3f" providerId="ADAL" clId="{CC830759-B820-4824-BBEF-6D943029CF79}" dt="2026-02-18T13:49:07.629" v="1857" actId="47"/>
        <pc:sldMasterMkLst>
          <pc:docMk/>
          <pc:sldMasterMk cId="3988848905" sldId="2147483692"/>
        </pc:sldMasterMkLst>
        <pc:sldLayoutChg chg="del">
          <pc:chgData name="Sachin Gupta" userId="568d932a-18ca-48bd-b401-6c3bc2b90d3f" providerId="ADAL" clId="{CC830759-B820-4824-BBEF-6D943029CF79}" dt="2026-02-18T13:49:07.629" v="1857" actId="47"/>
          <pc:sldLayoutMkLst>
            <pc:docMk/>
            <pc:sldMasterMk cId="3988848905" sldId="2147483692"/>
            <pc:sldLayoutMk cId="3485901686" sldId="214748369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11095294" sldId="2147483694"/>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636038646" sldId="2147483695"/>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075989859" sldId="2147483696"/>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377776753" sldId="2147483697"/>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657993007" sldId="2147483698"/>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92291263" sldId="2147483699"/>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4182441339" sldId="2147483700"/>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2989697484" sldId="2147483701"/>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3010828112" sldId="2147483702"/>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1326671843" sldId="2147483703"/>
          </pc:sldLayoutMkLst>
        </pc:sldLayoutChg>
        <pc:sldLayoutChg chg="del">
          <pc:chgData name="Sachin Gupta" userId="568d932a-18ca-48bd-b401-6c3bc2b90d3f" providerId="ADAL" clId="{CC830759-B820-4824-BBEF-6D943029CF79}" dt="2026-02-18T13:49:07.629" v="1857" actId="47"/>
          <pc:sldLayoutMkLst>
            <pc:docMk/>
            <pc:sldMasterMk cId="3988848905" sldId="2147483692"/>
            <pc:sldLayoutMk cId="912092706"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2/25/2026</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1200" b="0" i="0" u="none" strike="noStrike" kern="1200" cap="none" spc="0" normalizeH="0" baseline="0" noProof="0" dirty="0">
                <a:ln>
                  <a:noFill/>
                </a:ln>
                <a:solidFill>
                  <a:srgbClr val="002B37"/>
                </a:solidFill>
                <a:effectLst/>
                <a:uLnTx/>
                <a:uFillTx/>
                <a:latin typeface="Tenorite (Body)"/>
                <a:ea typeface="+mn-ea"/>
                <a:cs typeface="+mn-cs"/>
              </a:rPr>
              <a:t>We, at Digital Garage, are committed to solve our customer’s business challenges, via Technology enablers such as Microsoft Power Platform. We help customers in their journey of Digital Transformation led growth. Microsoft Power Platform has more than enough tools, in its arsenal to solve, evolving, growing and compounding, Digital needs of growing businesses. Enterprises of all sizes can leverage this platform, to build any digital solutions, exactly as per their business and process need.</a:t>
            </a:r>
          </a:p>
        </p:txBody>
      </p:sp>
    </p:spTree>
    <p:extLst>
      <p:ext uri="{BB962C8B-B14F-4D97-AF65-F5344CB8AC3E}">
        <p14:creationId xmlns:p14="http://schemas.microsoft.com/office/powerpoint/2010/main" val="51219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EB323E-BC89-E3DF-C92A-D8EF6A24210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a:t>
            </a:fld>
            <a:endParaRPr lang="en-US" dirty="0"/>
          </a:p>
        </p:txBody>
      </p:sp>
      <p:grpSp>
        <p:nvGrpSpPr>
          <p:cNvPr id="2" name="Group 1">
            <a:extLst>
              <a:ext uri="{FF2B5EF4-FFF2-40B4-BE49-F238E27FC236}">
                <a16:creationId xmlns:a16="http://schemas.microsoft.com/office/drawing/2014/main" id="{38013CFD-E23C-8A4A-F2AE-1A3C07181CF7}"/>
              </a:ext>
            </a:extLst>
          </p:cNvPr>
          <p:cNvGrpSpPr/>
          <p:nvPr userDrawn="1"/>
        </p:nvGrpSpPr>
        <p:grpSpPr>
          <a:xfrm>
            <a:off x="0" y="566674"/>
            <a:ext cx="1260000" cy="123952"/>
            <a:chOff x="106877" y="568960"/>
            <a:chExt cx="1116000" cy="123952"/>
          </a:xfrm>
        </p:grpSpPr>
        <p:sp>
          <p:nvSpPr>
            <p:cNvPr id="4" name="Rectangle 3">
              <a:extLst>
                <a:ext uri="{FF2B5EF4-FFF2-40B4-BE49-F238E27FC236}">
                  <a16:creationId xmlns:a16="http://schemas.microsoft.com/office/drawing/2014/main" id="{E842FE24-ED0D-572F-67D6-D52B9474FE32}"/>
                </a:ext>
              </a:extLst>
            </p:cNvPr>
            <p:cNvSpPr/>
            <p:nvPr/>
          </p:nvSpPr>
          <p:spPr>
            <a:xfrm>
              <a:off x="106877" y="568960"/>
              <a:ext cx="1116000" cy="123952"/>
            </a:xfrm>
            <a:prstGeom prst="rect">
              <a:avLst/>
            </a:prstGeom>
            <a:solidFill>
              <a:srgbClr val="1693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25A7264F-F4CD-EBEA-FAF5-3E7F07760F16}"/>
                </a:ext>
              </a:extLst>
            </p:cNvPr>
            <p:cNvSpPr/>
            <p:nvPr/>
          </p:nvSpPr>
          <p:spPr>
            <a:xfrm>
              <a:off x="106877" y="630936"/>
              <a:ext cx="1116000" cy="59690"/>
            </a:xfrm>
            <a:prstGeom prst="rect">
              <a:avLst/>
            </a:prstGeom>
            <a:solidFill>
              <a:srgbClr val="3CB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1" name="Rectangle 10">
            <a:extLst>
              <a:ext uri="{FF2B5EF4-FFF2-40B4-BE49-F238E27FC236}">
                <a16:creationId xmlns:a16="http://schemas.microsoft.com/office/drawing/2014/main" id="{2D23AD09-CD08-5345-1846-1031EA42AD31}"/>
              </a:ext>
            </a:extLst>
          </p:cNvPr>
          <p:cNvSpPr/>
          <p:nvPr/>
        </p:nvSpPr>
        <p:spPr>
          <a:xfrm>
            <a:off x="1271645" y="566674"/>
            <a:ext cx="144000" cy="123952"/>
          </a:xfrm>
          <a:prstGeom prst="roundRect">
            <a:avLst>
              <a:gd name="adj" fmla="val 0"/>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52D68B40-138B-B52A-88EA-A0AE878F2F34}"/>
              </a:ext>
            </a:extLst>
          </p:cNvPr>
          <p:cNvSpPr/>
          <p:nvPr/>
        </p:nvSpPr>
        <p:spPr>
          <a:xfrm>
            <a:off x="1271645" y="623316"/>
            <a:ext cx="144000" cy="67187"/>
          </a:xfrm>
          <a:prstGeom prst="rect">
            <a:avLst/>
          </a:prstGeom>
          <a:solidFill>
            <a:srgbClr val="FFC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34526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069C-98D3-D3C9-27F2-FD29AA4AF1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6C27B80-9502-9C47-97DA-DC0B8FC1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798008-A3AD-0FC0-05A3-F40E576E9EE3}"/>
              </a:ext>
            </a:extLst>
          </p:cNvPr>
          <p:cNvSpPr>
            <a:spLocks noGrp="1"/>
          </p:cNvSpPr>
          <p:nvPr>
            <p:ph type="dt" sz="half" idx="10"/>
          </p:nvPr>
        </p:nvSpPr>
        <p:spPr>
          <a:xfrm>
            <a:off x="838200" y="6356350"/>
            <a:ext cx="2743200" cy="365125"/>
          </a:xfrm>
          <a:prstGeom prst="rect">
            <a:avLst/>
          </a:prstGeom>
        </p:spPr>
        <p:txBody>
          <a:bodyPr/>
          <a:lstStyle/>
          <a:p>
            <a:fld id="{169576EF-E898-4BE8-A3E5-9C55FF4BF109}" type="datetimeFigureOut">
              <a:rPr lang="LID4096" smtClean="0"/>
              <a:t>02/25/2026</a:t>
            </a:fld>
            <a:endParaRPr lang="LID4096"/>
          </a:p>
        </p:txBody>
      </p:sp>
      <p:sp>
        <p:nvSpPr>
          <p:cNvPr id="5" name="Footer Placeholder 4">
            <a:extLst>
              <a:ext uri="{FF2B5EF4-FFF2-40B4-BE49-F238E27FC236}">
                <a16:creationId xmlns:a16="http://schemas.microsoft.com/office/drawing/2014/main" id="{76FFE173-C272-DD09-882B-624CBC7EBF56}"/>
              </a:ext>
            </a:extLst>
          </p:cNvPr>
          <p:cNvSpPr>
            <a:spLocks noGrp="1"/>
          </p:cNvSpPr>
          <p:nvPr>
            <p:ph type="ftr" sz="quarter" idx="11"/>
          </p:nvPr>
        </p:nvSpPr>
        <p:spPr>
          <a:xfrm>
            <a:off x="4038600" y="6356350"/>
            <a:ext cx="4114800" cy="365125"/>
          </a:xfrm>
          <a:prstGeom prst="rect">
            <a:avLst/>
          </a:prstGeom>
        </p:spPr>
        <p:txBody>
          <a:bodyPr/>
          <a:lstStyle/>
          <a:p>
            <a:endParaRPr lang="LID4096"/>
          </a:p>
        </p:txBody>
      </p:sp>
      <p:sp>
        <p:nvSpPr>
          <p:cNvPr id="6" name="Slide Number Placeholder 5">
            <a:extLst>
              <a:ext uri="{FF2B5EF4-FFF2-40B4-BE49-F238E27FC236}">
                <a16:creationId xmlns:a16="http://schemas.microsoft.com/office/drawing/2014/main" id="{DC4789BE-39E1-4373-170B-9CC716B96F16}"/>
              </a:ext>
            </a:extLst>
          </p:cNvPr>
          <p:cNvSpPr>
            <a:spLocks noGrp="1"/>
          </p:cNvSpPr>
          <p:nvPr>
            <p:ph type="sldNum" sz="quarter" idx="12"/>
          </p:nvPr>
        </p:nvSpPr>
        <p:spPr>
          <a:xfrm>
            <a:off x="8610600" y="6356350"/>
            <a:ext cx="2743200" cy="365125"/>
          </a:xfrm>
          <a:prstGeom prst="rect">
            <a:avLst/>
          </a:prstGeom>
        </p:spPr>
        <p:txBody>
          <a:bodyPr/>
          <a:lstStyle/>
          <a:p>
            <a:fld id="{B1A50311-3C9E-41EF-A0AF-F6F8E90064BC}" type="slidenum">
              <a:rPr lang="LID4096" smtClean="0"/>
              <a:t>‹#›</a:t>
            </a:fld>
            <a:endParaRPr lang="LID4096"/>
          </a:p>
        </p:txBody>
      </p:sp>
    </p:spTree>
    <p:extLst>
      <p:ext uri="{BB962C8B-B14F-4D97-AF65-F5344CB8AC3E}">
        <p14:creationId xmlns:p14="http://schemas.microsoft.com/office/powerpoint/2010/main" val="3262930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77" r:id="rId1"/>
    <p:sldLayoutId id="2147483691" r:id="rId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svg"/><Relationship Id="rId10"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a:off x="0" y="0"/>
            <a:ext cx="7852282" cy="1956000"/>
          </a:xfrm>
          <a:prstGeom prst="rect">
            <a:avLst/>
          </a:prstGeom>
          <a:solidFill>
            <a:srgbClr val="7F7F7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1FF9F342-7031-436E-1944-F7FF9014BF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8007"/>
          <a:stretch/>
        </p:blipFill>
        <p:spPr>
          <a:xfrm>
            <a:off x="0" y="1"/>
            <a:ext cx="1979272" cy="895806"/>
          </a:xfrm>
          <a:prstGeom prst="rect">
            <a:avLst/>
          </a:prstGeom>
        </p:spPr>
      </p:pic>
      <p:sp>
        <p:nvSpPr>
          <p:cNvPr id="7" name="Parallelogram 6">
            <a:extLst>
              <a:ext uri="{FF2B5EF4-FFF2-40B4-BE49-F238E27FC236}">
                <a16:creationId xmlns:a16="http://schemas.microsoft.com/office/drawing/2014/main" id="{48C772BC-5FC2-4D27-2FE3-6B448FD3F95B}"/>
              </a:ext>
            </a:extLst>
          </p:cNvPr>
          <p:cNvSpPr/>
          <p:nvPr/>
        </p:nvSpPr>
        <p:spPr>
          <a:xfrm>
            <a:off x="7250760" y="0"/>
            <a:ext cx="1371600" cy="1955999"/>
          </a:xfrm>
          <a:prstGeom prst="parallelogram">
            <a:avLst/>
          </a:prstGeom>
          <a:solidFill>
            <a:srgbClr val="D3D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7">
            <a:extLst>
              <a:ext uri="{FF2B5EF4-FFF2-40B4-BE49-F238E27FC236}">
                <a16:creationId xmlns:a16="http://schemas.microsoft.com/office/drawing/2014/main" id="{52E943B1-6F38-2C77-B237-A675C29A1D0D}"/>
              </a:ext>
            </a:extLst>
          </p:cNvPr>
          <p:cNvGraphicFramePr>
            <a:graphicFrameLocks noGrp="1"/>
          </p:cNvGraphicFramePr>
          <p:nvPr>
            <p:extLst>
              <p:ext uri="{D42A27DB-BD31-4B8C-83A1-F6EECF244321}">
                <p14:modId xmlns:p14="http://schemas.microsoft.com/office/powerpoint/2010/main" val="1037555137"/>
              </p:ext>
            </p:extLst>
          </p:nvPr>
        </p:nvGraphicFramePr>
        <p:xfrm>
          <a:off x="94632" y="833816"/>
          <a:ext cx="7982568" cy="1005840"/>
        </p:xfrm>
        <a:graphic>
          <a:graphicData uri="http://schemas.openxmlformats.org/drawingml/2006/table">
            <a:tbl>
              <a:tblPr firstRow="1" bandRow="1">
                <a:tableStyleId>{5C22544A-7EE6-4342-B048-85BDC9FD1C3A}</a:tableStyleId>
              </a:tblPr>
              <a:tblGrid>
                <a:gridCol w="7982568">
                  <a:extLst>
                    <a:ext uri="{9D8B030D-6E8A-4147-A177-3AD203B41FA5}">
                      <a16:colId xmlns:a16="http://schemas.microsoft.com/office/drawing/2014/main" val="130062887"/>
                    </a:ext>
                  </a:extLst>
                </a:gridCol>
              </a:tblGrid>
              <a:tr h="370840">
                <a:tc>
                  <a:txBody>
                    <a:bodyPr/>
                    <a:lstStyle/>
                    <a:p>
                      <a:r>
                        <a:rPr lang="en" sz="3000" b="1" dirty="0">
                          <a:solidFill>
                            <a:schemeClr val="bg1"/>
                          </a:solidFill>
                          <a:latin typeface="Tenorite (Body)"/>
                        </a:rPr>
                        <a:t>Business Process Digitization leveraging </a:t>
                      </a:r>
                    </a:p>
                    <a:p>
                      <a:r>
                        <a:rPr lang="en" sz="3000" b="1" dirty="0">
                          <a:solidFill>
                            <a:schemeClr val="bg1"/>
                          </a:solidFill>
                          <a:latin typeface="Tenorite (Body)"/>
                        </a:rPr>
                        <a:t>Microsoft Power Platform + Azure</a:t>
                      </a:r>
                      <a:endParaRPr lang="en-IN" sz="3000" b="1" dirty="0">
                        <a:solidFill>
                          <a:schemeClr val="bg1"/>
                        </a:solidFill>
                        <a:latin typeface="Tenorite (Body)"/>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8838327"/>
                  </a:ext>
                </a:extLst>
              </a:tr>
            </a:tbl>
          </a:graphicData>
        </a:graphic>
      </p:graphicFrame>
      <p:grpSp>
        <p:nvGrpSpPr>
          <p:cNvPr id="25" name="Google Shape;408;p34">
            <a:extLst>
              <a:ext uri="{FF2B5EF4-FFF2-40B4-BE49-F238E27FC236}">
                <a16:creationId xmlns:a16="http://schemas.microsoft.com/office/drawing/2014/main" id="{2C3344CC-3CE4-F07F-5BC9-EAACEB82EBFE}"/>
              </a:ext>
            </a:extLst>
          </p:cNvPr>
          <p:cNvGrpSpPr/>
          <p:nvPr/>
        </p:nvGrpSpPr>
        <p:grpSpPr>
          <a:xfrm>
            <a:off x="10302240" y="4267200"/>
            <a:ext cx="3414094" cy="3722163"/>
            <a:chOff x="5574749" y="1607231"/>
            <a:chExt cx="4778625" cy="4808867"/>
          </a:xfrm>
        </p:grpSpPr>
        <p:sp>
          <p:nvSpPr>
            <p:cNvPr id="26" name="Google Shape;409;p34">
              <a:extLst>
                <a:ext uri="{FF2B5EF4-FFF2-40B4-BE49-F238E27FC236}">
                  <a16:creationId xmlns:a16="http://schemas.microsoft.com/office/drawing/2014/main" id="{FBFA3192-E31B-A557-55D1-4D6ECD102DCA}"/>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410;p34">
              <a:extLst>
                <a:ext uri="{FF2B5EF4-FFF2-40B4-BE49-F238E27FC236}">
                  <a16:creationId xmlns:a16="http://schemas.microsoft.com/office/drawing/2014/main" id="{7B29BC1B-2172-A2A9-1CA8-0F79C88EB59D}"/>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411;p34">
              <a:extLst>
                <a:ext uri="{FF2B5EF4-FFF2-40B4-BE49-F238E27FC236}">
                  <a16:creationId xmlns:a16="http://schemas.microsoft.com/office/drawing/2014/main" id="{1A4D343B-CF0C-E2D8-C52D-ABFAF56850D8}"/>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412;p34">
              <a:extLst>
                <a:ext uri="{FF2B5EF4-FFF2-40B4-BE49-F238E27FC236}">
                  <a16:creationId xmlns:a16="http://schemas.microsoft.com/office/drawing/2014/main" id="{488FB860-86E2-2BD8-8E6A-67C06A60F268}"/>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413;p34">
              <a:extLst>
                <a:ext uri="{FF2B5EF4-FFF2-40B4-BE49-F238E27FC236}">
                  <a16:creationId xmlns:a16="http://schemas.microsoft.com/office/drawing/2014/main" id="{937EB2AF-559D-A4D7-A08A-5E9174921470}"/>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414;p34">
              <a:extLst>
                <a:ext uri="{FF2B5EF4-FFF2-40B4-BE49-F238E27FC236}">
                  <a16:creationId xmlns:a16="http://schemas.microsoft.com/office/drawing/2014/main" id="{14DADE02-FB9C-8B75-FA47-47FC09ED6C2F}"/>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3" name="Picture 2">
            <a:extLst>
              <a:ext uri="{FF2B5EF4-FFF2-40B4-BE49-F238E27FC236}">
                <a16:creationId xmlns:a16="http://schemas.microsoft.com/office/drawing/2014/main" id="{E6BC664B-CF75-00C9-1AC3-591747AB5F77}"/>
              </a:ext>
            </a:extLst>
          </p:cNvPr>
          <p:cNvPicPr>
            <a:picLocks noChangeAspect="1"/>
          </p:cNvPicPr>
          <p:nvPr/>
        </p:nvPicPr>
        <p:blipFill rotWithShape="1">
          <a:blip r:embed="rId4"/>
          <a:srcRect l="616" t="11221" r="691" b="1274"/>
          <a:stretch/>
        </p:blipFill>
        <p:spPr>
          <a:xfrm>
            <a:off x="1887338" y="2310789"/>
            <a:ext cx="8405408" cy="2772922"/>
          </a:xfrm>
          <a:prstGeom prst="rect">
            <a:avLst/>
          </a:prstGeom>
          <a:ln>
            <a:noFill/>
          </a:ln>
          <a:effectLst/>
        </p:spPr>
      </p:pic>
      <p:pic>
        <p:nvPicPr>
          <p:cNvPr id="16" name="Picture 15" descr="Microsoft Azure -">
            <a:extLst>
              <a:ext uri="{FF2B5EF4-FFF2-40B4-BE49-F238E27FC236}">
                <a16:creationId xmlns:a16="http://schemas.microsoft.com/office/drawing/2014/main" id="{D0DC4CBB-72BF-53E3-FC04-E7536174D9B4}"/>
              </a:ext>
            </a:extLst>
          </p:cNvPr>
          <p:cNvPicPr>
            <a:picLocks noChangeAspect="1"/>
          </p:cNvPicPr>
          <p:nvPr/>
        </p:nvPicPr>
        <p:blipFill>
          <a:blip r:embed="rId5"/>
          <a:stretch>
            <a:fillRect/>
          </a:stretch>
        </p:blipFill>
        <p:spPr>
          <a:xfrm>
            <a:off x="5186465" y="5014472"/>
            <a:ext cx="2245783" cy="1390844"/>
          </a:xfrm>
          <a:prstGeom prst="rect">
            <a:avLst/>
          </a:prstGeom>
        </p:spPr>
      </p:pic>
      <p:grpSp>
        <p:nvGrpSpPr>
          <p:cNvPr id="9" name="Group 8">
            <a:extLst>
              <a:ext uri="{FF2B5EF4-FFF2-40B4-BE49-F238E27FC236}">
                <a16:creationId xmlns:a16="http://schemas.microsoft.com/office/drawing/2014/main" id="{5DA8C781-9CB9-7CCE-695E-2B918F169402}"/>
              </a:ext>
            </a:extLst>
          </p:cNvPr>
          <p:cNvGrpSpPr/>
          <p:nvPr/>
        </p:nvGrpSpPr>
        <p:grpSpPr>
          <a:xfrm>
            <a:off x="8460049" y="292482"/>
            <a:ext cx="3496599" cy="1480750"/>
            <a:chOff x="8460049" y="292482"/>
            <a:chExt cx="3496599" cy="1480750"/>
          </a:xfrm>
        </p:grpSpPr>
        <p:sp>
          <p:nvSpPr>
            <p:cNvPr id="15" name="Google Shape;407;p34">
              <a:extLst>
                <a:ext uri="{FF2B5EF4-FFF2-40B4-BE49-F238E27FC236}">
                  <a16:creationId xmlns:a16="http://schemas.microsoft.com/office/drawing/2014/main" id="{61D3F9E5-8773-9EA3-EEA1-79476E872545}"/>
                </a:ext>
              </a:extLst>
            </p:cNvPr>
            <p:cNvSpPr txBox="1">
              <a:spLocks/>
            </p:cNvSpPr>
            <p:nvPr/>
          </p:nvSpPr>
          <p:spPr>
            <a:xfrm>
              <a:off x="8460049" y="1247399"/>
              <a:ext cx="3496599"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www.</a:t>
              </a:r>
              <a:r>
                <a:rPr lang="en-US" sz="1800" b="1" dirty="0">
                  <a:solidFill>
                    <a:prstClr val="black"/>
                  </a:solidFill>
                </a:rPr>
                <a:t>DigitalAIGarage</a:t>
              </a:r>
              <a:r>
                <a:rPr kumimoji="0" lang="en-US" sz="1800" b="1" i="0" u="none" strike="noStrike" kern="1200" cap="none" spc="0" normalizeH="0" baseline="0" noProof="0" dirty="0">
                  <a:ln>
                    <a:noFill/>
                  </a:ln>
                  <a:solidFill>
                    <a:prstClr val="black"/>
                  </a:solidFill>
                  <a:effectLst/>
                  <a:uLnTx/>
                  <a:uFillTx/>
                  <a:latin typeface="Tenorite (Body)"/>
                  <a:sym typeface="IBM Plex Sans SemiBold"/>
                </a:rPr>
                <a:t>.</a:t>
              </a:r>
              <a:r>
                <a:rPr lang="en-US" sz="1800" b="1" dirty="0">
                  <a:solidFill>
                    <a:prstClr val="black"/>
                  </a:solidFill>
                </a:rPr>
                <a:t>com</a:t>
              </a:r>
              <a:endParaRPr lang="en-US" sz="1800" b="1" i="0" u="none" strike="noStrike" kern="1200" cap="none" spc="0" normalizeH="0" baseline="0" noProof="0" dirty="0">
                <a:ln>
                  <a:noFill/>
                </a:ln>
                <a:solidFill>
                  <a:prstClr val="black"/>
                </a:solidFill>
                <a:effectLst/>
                <a:uLnTx/>
                <a:uFillTx/>
                <a:latin typeface="Tenorite (Body)"/>
              </a:endParaRPr>
            </a:p>
          </p:txBody>
        </p:sp>
        <p:pic>
          <p:nvPicPr>
            <p:cNvPr id="8" name="Picture 7">
              <a:extLst>
                <a:ext uri="{FF2B5EF4-FFF2-40B4-BE49-F238E27FC236}">
                  <a16:creationId xmlns:a16="http://schemas.microsoft.com/office/drawing/2014/main" id="{E095A381-9132-E25E-BE37-EC40D292F17C}"/>
                </a:ext>
              </a:extLst>
            </p:cNvPr>
            <p:cNvPicPr>
              <a:picLocks noChangeAspect="1"/>
            </p:cNvPicPr>
            <p:nvPr/>
          </p:nvPicPr>
          <p:blipFill>
            <a:blip r:embed="rId6"/>
            <a:srcRect l="32377" t="2697" r="33015" b="79285"/>
            <a:stretch>
              <a:fillRect/>
            </a:stretch>
          </p:blipFill>
          <p:spPr>
            <a:xfrm>
              <a:off x="8814466" y="292482"/>
              <a:ext cx="2956560" cy="1026160"/>
            </a:xfrm>
            <a:prstGeom prst="rect">
              <a:avLst/>
            </a:prstGeom>
            <a:ln>
              <a:noFill/>
            </a:ln>
            <a:effectLst>
              <a:softEdge rad="112500"/>
            </a:effectLst>
          </p:spPr>
        </p:pic>
      </p:grpSp>
    </p:spTree>
    <p:extLst>
      <p:ext uri="{BB962C8B-B14F-4D97-AF65-F5344CB8AC3E}">
        <p14:creationId xmlns:p14="http://schemas.microsoft.com/office/powerpoint/2010/main" val="179585090"/>
      </p:ext>
    </p:extLst>
  </p:cSld>
  <p:clrMapOvr>
    <a:masterClrMapping/>
  </p:clrMapOvr>
  <mc:AlternateContent xmlns:mc="http://schemas.openxmlformats.org/markup-compatibility/2006" xmlns:p14="http://schemas.microsoft.com/office/powerpoint/2010/main">
    <mc:Choice Requires="p14">
      <p:transition spd="slow" p14:dur="2250" advClick="0" advTm="34000"/>
    </mc:Choice>
    <mc:Fallback xmlns="">
      <p:transition spd="slow" advClick="0" advTm="3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ECACF56-D61B-1C85-EE6C-0204976693A6}"/>
              </a:ext>
            </a:extLst>
          </p:cNvPr>
          <p:cNvPicPr>
            <a:picLocks noChangeAspect="1"/>
          </p:cNvPicPr>
          <p:nvPr/>
        </p:nvPicPr>
        <p:blipFill>
          <a:blip r:embed="rId2"/>
          <a:stretch>
            <a:fillRect/>
          </a:stretch>
        </p:blipFill>
        <p:spPr>
          <a:xfrm>
            <a:off x="1704551" y="435721"/>
            <a:ext cx="8542868" cy="5695245"/>
          </a:xfrm>
          <a:prstGeom prst="rect">
            <a:avLst/>
          </a:prstGeom>
        </p:spPr>
      </p:pic>
      <p:sp>
        <p:nvSpPr>
          <p:cNvPr id="4" name="Slide Number Placeholder 3">
            <a:extLst>
              <a:ext uri="{FF2B5EF4-FFF2-40B4-BE49-F238E27FC236}">
                <a16:creationId xmlns:a16="http://schemas.microsoft.com/office/drawing/2014/main" id="{7AEFA4E7-110D-7BAB-20A3-BBBD6E93E220}"/>
              </a:ext>
            </a:extLst>
          </p:cNvPr>
          <p:cNvSpPr>
            <a:spLocks noGrp="1"/>
          </p:cNvSpPr>
          <p:nvPr>
            <p:ph type="sldNum" sz="quarter" idx="12"/>
          </p:nvPr>
        </p:nvSpPr>
        <p:spPr/>
        <p:txBody>
          <a:bodyPr/>
          <a:lstStyle/>
          <a:p>
            <a:fld id="{B1A50311-3C9E-41EF-A0AF-F6F8E90064BC}" type="slidenum">
              <a:rPr lang="LID4096" smtClean="0"/>
              <a:t>2</a:t>
            </a:fld>
            <a:endParaRPr lang="LID4096"/>
          </a:p>
        </p:txBody>
      </p:sp>
      <p:grpSp>
        <p:nvGrpSpPr>
          <p:cNvPr id="5" name="Google Shape;408;p34">
            <a:extLst>
              <a:ext uri="{FF2B5EF4-FFF2-40B4-BE49-F238E27FC236}">
                <a16:creationId xmlns:a16="http://schemas.microsoft.com/office/drawing/2014/main" id="{1AB1F2E8-1961-3E93-9F81-F621A7D10E2A}"/>
              </a:ext>
            </a:extLst>
          </p:cNvPr>
          <p:cNvGrpSpPr/>
          <p:nvPr/>
        </p:nvGrpSpPr>
        <p:grpSpPr>
          <a:xfrm>
            <a:off x="8937709" y="3180496"/>
            <a:ext cx="4778625" cy="4808867"/>
            <a:chOff x="5574749" y="1607231"/>
            <a:chExt cx="4778625" cy="4808867"/>
          </a:xfrm>
        </p:grpSpPr>
        <p:sp>
          <p:nvSpPr>
            <p:cNvPr id="6" name="Google Shape;409;p34">
              <a:extLst>
                <a:ext uri="{FF2B5EF4-FFF2-40B4-BE49-F238E27FC236}">
                  <a16:creationId xmlns:a16="http://schemas.microsoft.com/office/drawing/2014/main" id="{4632C620-7BD2-1EF6-DF5D-3C6967C49DA4}"/>
                </a:ext>
              </a:extLst>
            </p:cNvPr>
            <p:cNvSpPr/>
            <p:nvPr/>
          </p:nvSpPr>
          <p:spPr>
            <a:xfrm rot="-2250980">
              <a:off x="8533248" y="2203044"/>
              <a:ext cx="962581" cy="1694564"/>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410;p34">
              <a:extLst>
                <a:ext uri="{FF2B5EF4-FFF2-40B4-BE49-F238E27FC236}">
                  <a16:creationId xmlns:a16="http://schemas.microsoft.com/office/drawing/2014/main" id="{DE6EFA8D-BF31-8662-B44B-45D0DD3E756E}"/>
                </a:ext>
              </a:extLst>
            </p:cNvPr>
            <p:cNvSpPr/>
            <p:nvPr/>
          </p:nvSpPr>
          <p:spPr>
            <a:xfrm rot="-2250155">
              <a:off x="8374459" y="1428243"/>
              <a:ext cx="809629" cy="4115477"/>
            </a:xfrm>
            <a:prstGeom prst="round2SameRect">
              <a:avLst>
                <a:gd name="adj1" fmla="val 50000"/>
                <a:gd name="adj2" fmla="val 0"/>
              </a:avLst>
            </a:prstGeom>
            <a:noFill/>
            <a:ln w="9525" cap="flat" cmpd="sng">
              <a:solidFill>
                <a:srgbClr val="002B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411;p34">
              <a:extLst>
                <a:ext uri="{FF2B5EF4-FFF2-40B4-BE49-F238E27FC236}">
                  <a16:creationId xmlns:a16="http://schemas.microsoft.com/office/drawing/2014/main" id="{417CE131-20A7-5F6B-3283-F9EDCABB38D2}"/>
                </a:ext>
              </a:extLst>
            </p:cNvPr>
            <p:cNvSpPr/>
            <p:nvPr/>
          </p:nvSpPr>
          <p:spPr>
            <a:xfrm rot="-2310163">
              <a:off x="7966999" y="2716608"/>
              <a:ext cx="1332901" cy="2479237"/>
            </a:xfrm>
            <a:prstGeom prst="round2SameRect">
              <a:avLst>
                <a:gd name="adj1" fmla="val 50000"/>
                <a:gd name="adj2" fmla="val 0"/>
              </a:avLst>
            </a:prstGeom>
            <a:solidFill>
              <a:srgbClr val="FFBA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412;p34">
              <a:extLst>
                <a:ext uri="{FF2B5EF4-FFF2-40B4-BE49-F238E27FC236}">
                  <a16:creationId xmlns:a16="http://schemas.microsoft.com/office/drawing/2014/main" id="{95A8FD9D-9F87-8CF4-9A32-A7F8AF428EFA}"/>
                </a:ext>
              </a:extLst>
            </p:cNvPr>
            <p:cNvSpPr/>
            <p:nvPr/>
          </p:nvSpPr>
          <p:spPr>
            <a:xfrm rot="-2332990" flipH="1">
              <a:off x="6434998" y="2756987"/>
              <a:ext cx="1947002" cy="3427822"/>
            </a:xfrm>
            <a:prstGeom prst="round2SameRect">
              <a:avLst>
                <a:gd name="adj1" fmla="val 50000"/>
                <a:gd name="adj2" fmla="val 0"/>
              </a:avLst>
            </a:prstGeom>
            <a:solidFill>
              <a:srgbClr val="1693D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413;p34">
              <a:extLst>
                <a:ext uri="{FF2B5EF4-FFF2-40B4-BE49-F238E27FC236}">
                  <a16:creationId xmlns:a16="http://schemas.microsoft.com/office/drawing/2014/main" id="{3D1C156E-0158-BC74-7475-4226BA0FC381}"/>
                </a:ext>
              </a:extLst>
            </p:cNvPr>
            <p:cNvSpPr/>
            <p:nvPr/>
          </p:nvSpPr>
          <p:spPr>
            <a:xfrm rot="-2332968" flipH="1">
              <a:off x="6645036" y="2783248"/>
              <a:ext cx="1781659" cy="3427822"/>
            </a:xfrm>
            <a:prstGeom prst="round2SameRect">
              <a:avLst>
                <a:gd name="adj1" fmla="val 50000"/>
                <a:gd name="adj2" fmla="val 0"/>
              </a:avLst>
            </a:prstGeom>
            <a:solidFill>
              <a:srgbClr val="3CB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414;p34">
              <a:extLst>
                <a:ext uri="{FF2B5EF4-FFF2-40B4-BE49-F238E27FC236}">
                  <a16:creationId xmlns:a16="http://schemas.microsoft.com/office/drawing/2014/main" id="{1310C29C-2AEA-7A6C-7518-33CCD8265799}"/>
                </a:ext>
              </a:extLst>
            </p:cNvPr>
            <p:cNvSpPr/>
            <p:nvPr/>
          </p:nvSpPr>
          <p:spPr>
            <a:xfrm rot="-2332436" flipH="1">
              <a:off x="7372773" y="3056572"/>
              <a:ext cx="1717470" cy="2682775"/>
            </a:xfrm>
            <a:prstGeom prst="round2SameRect">
              <a:avLst>
                <a:gd name="adj1" fmla="val 50000"/>
                <a:gd name="adj2" fmla="val 0"/>
              </a:avLst>
            </a:prstGeom>
            <a:solidFill>
              <a:srgbClr val="FFFFFF">
                <a:alpha val="208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12" name="Picture 11">
            <a:extLst>
              <a:ext uri="{FF2B5EF4-FFF2-40B4-BE49-F238E27FC236}">
                <a16:creationId xmlns:a16="http://schemas.microsoft.com/office/drawing/2014/main" id="{D300F4D4-5776-358E-D1E2-DBB830D7DDF2}"/>
              </a:ext>
            </a:extLst>
          </p:cNvPr>
          <p:cNvPicPr>
            <a:picLocks noChangeAspect="1"/>
          </p:cNvPicPr>
          <p:nvPr/>
        </p:nvPicPr>
        <p:blipFill rotWithShape="1">
          <a:blip r:embed="rId3"/>
          <a:srcRect l="43182" t="73191"/>
          <a:stretch/>
        </p:blipFill>
        <p:spPr>
          <a:xfrm>
            <a:off x="-447040" y="0"/>
            <a:ext cx="2204720" cy="871442"/>
          </a:xfrm>
          <a:prstGeom prst="rect">
            <a:avLst/>
          </a:prstGeom>
        </p:spPr>
      </p:pic>
      <p:sp>
        <p:nvSpPr>
          <p:cNvPr id="3" name="Google Shape;407;p34">
            <a:extLst>
              <a:ext uri="{FF2B5EF4-FFF2-40B4-BE49-F238E27FC236}">
                <a16:creationId xmlns:a16="http://schemas.microsoft.com/office/drawing/2014/main" id="{87CEAD0E-D377-1E5F-7CF1-664173E8B617}"/>
              </a:ext>
            </a:extLst>
          </p:cNvPr>
          <p:cNvSpPr txBox="1">
            <a:spLocks/>
          </p:cNvSpPr>
          <p:nvPr/>
        </p:nvSpPr>
        <p:spPr>
          <a:xfrm>
            <a:off x="5068168" y="8263149"/>
            <a:ext cx="4225654" cy="5258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nSpc>
                <a:spcPct val="100000"/>
              </a:lnSpc>
              <a:spcBef>
                <a:spcPts val="0"/>
              </a:spcBef>
              <a:spcAft>
                <a:spcPts val="0"/>
              </a:spcAft>
              <a:buClr>
                <a:schemeClr val="dk1"/>
              </a:buClr>
              <a:buSzPts val="4800"/>
              <a:buFont typeface="IBM Plex Sans SemiBold"/>
              <a:buNone/>
              <a:defRPr sz="4000" b="0" i="0" u="none" strike="noStrike" cap="none">
                <a:solidFill>
                  <a:schemeClr val="dk1"/>
                </a:solidFill>
                <a:latin typeface="Tenorite (Body)"/>
                <a:ea typeface="IBM Plex Sans SemiBold"/>
                <a:cs typeface="IBM Plex Sans SemiBold"/>
                <a:sym typeface="IBM Plex Sans SemiBold"/>
              </a:defRPr>
            </a:lvl1pPr>
            <a:lvl2pPr marR="0" lvl="1">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2pPr>
            <a:lvl3pPr marR="0" lvl="2">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3pPr>
            <a:lvl4pPr marR="0" lvl="3">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4pPr>
            <a:lvl5pPr marR="0" lvl="4">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5pPr>
            <a:lvl6pPr marR="0" lvl="5">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6pPr>
            <a:lvl7pPr marR="0" lvl="6">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7pPr>
            <a:lvl8pPr marR="0" lvl="7">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8pPr>
            <a:lvl9pPr marR="0" lvl="8">
              <a:lnSpc>
                <a:spcPct val="100000"/>
              </a:lnSpc>
              <a:spcBef>
                <a:spcPts val="0"/>
              </a:spcBef>
              <a:spcAft>
                <a:spcPts val="0"/>
              </a:spcAft>
              <a:buClr>
                <a:schemeClr val="dk1"/>
              </a:buClr>
              <a:buSzPts val="4800"/>
              <a:buFont typeface="IBM Plex Sans"/>
              <a:buNone/>
              <a:defRPr sz="6400" b="1" i="0" u="none" strike="noStrike" cap="none">
                <a:solidFill>
                  <a:schemeClr val="dk1"/>
                </a:solidFill>
                <a:latin typeface="IBM Plex Sans"/>
                <a:ea typeface="IBM Plex Sans"/>
                <a:cs typeface="IBM Plex Sans"/>
                <a:sym typeface="IBM Plex Sans"/>
              </a:defRPr>
            </a:lvl9pPr>
          </a:lstStyle>
          <a:p>
            <a:pPr marL="0" marR="0" lvl="0" indent="0" algn="ctr" defTabSz="914400" rtl="0" eaLnBrk="1" fontAlgn="auto" latinLnBrk="0" hangingPunct="1">
              <a:lnSpc>
                <a:spcPct val="100000"/>
              </a:lnSpc>
              <a:spcBef>
                <a:spcPts val="0"/>
              </a:spcBef>
              <a:spcAft>
                <a:spcPts val="0"/>
              </a:spcAft>
              <a:buClr>
                <a:prstClr val="black"/>
              </a:buClr>
              <a:buSzPts val="4800"/>
              <a:buFont typeface="IBM Plex Sans SemiBold"/>
              <a:buNone/>
              <a:tabLst/>
              <a:defRPr/>
            </a:pPr>
            <a:r>
              <a:rPr kumimoji="0" lang="en-US" sz="1800" b="1" i="0" u="none" strike="noStrike" kern="1200" cap="none" spc="0" normalizeH="0" baseline="0" noProof="0" dirty="0">
                <a:ln>
                  <a:noFill/>
                </a:ln>
                <a:solidFill>
                  <a:prstClr val="black"/>
                </a:solidFill>
                <a:effectLst/>
                <a:uLnTx/>
                <a:uFillTx/>
                <a:latin typeface="Tenorite (Body)"/>
                <a:sym typeface="IBM Plex Sans SemiBold"/>
              </a:rPr>
              <a:t>Customer</a:t>
            </a:r>
            <a:endParaRPr lang="en-US" sz="1800" b="1" i="0" u="none" strike="noStrike" kern="1200" cap="none" spc="0" normalizeH="0" baseline="0" noProof="0" dirty="0">
              <a:ln>
                <a:noFill/>
              </a:ln>
              <a:solidFill>
                <a:prstClr val="black"/>
              </a:solidFill>
              <a:effectLst/>
              <a:uLnTx/>
              <a:uFillTx/>
              <a:latin typeface="Tenorite (Body)"/>
            </a:endParaRPr>
          </a:p>
        </p:txBody>
      </p:sp>
      <p:sp>
        <p:nvSpPr>
          <p:cNvPr id="18" name="Slide Number Placeholder 3">
            <a:extLst>
              <a:ext uri="{FF2B5EF4-FFF2-40B4-BE49-F238E27FC236}">
                <a16:creationId xmlns:a16="http://schemas.microsoft.com/office/drawing/2014/main" id="{1D8D7AF7-8AAD-7D9F-73E9-C50F146E8BEF}"/>
              </a:ext>
            </a:extLst>
          </p:cNvPr>
          <p:cNvSpPr txBox="1">
            <a:spLocks/>
          </p:cNvSpPr>
          <p:nvPr/>
        </p:nvSpPr>
        <p:spPr>
          <a:xfrm>
            <a:off x="4839971" y="6427589"/>
            <a:ext cx="125602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50311-3C9E-41EF-A0AF-F6F8E90064BC}" type="slidenum">
              <a:rPr lang="LID4096" smtClean="0"/>
              <a:pPr/>
              <a:t>2</a:t>
            </a:fld>
            <a:endParaRPr lang="LID4096" dirty="0"/>
          </a:p>
        </p:txBody>
      </p:sp>
    </p:spTree>
    <p:extLst>
      <p:ext uri="{BB962C8B-B14F-4D97-AF65-F5344CB8AC3E}">
        <p14:creationId xmlns:p14="http://schemas.microsoft.com/office/powerpoint/2010/main" val="248353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22327-3418-59EB-6C77-84DAD101AC5F}"/>
              </a:ext>
            </a:extLst>
          </p:cNvPr>
          <p:cNvPicPr>
            <a:picLocks noChangeAspect="1"/>
          </p:cNvPicPr>
          <p:nvPr/>
        </p:nvPicPr>
        <p:blipFill>
          <a:blip r:embed="rId2"/>
          <a:stretch>
            <a:fillRect/>
          </a:stretch>
        </p:blipFill>
        <p:spPr>
          <a:xfrm>
            <a:off x="-934944" y="1574113"/>
            <a:ext cx="434378" cy="701101"/>
          </a:xfrm>
          <a:prstGeom prst="rect">
            <a:avLst/>
          </a:prstGeom>
        </p:spPr>
      </p:pic>
      <p:grpSp>
        <p:nvGrpSpPr>
          <p:cNvPr id="26" name="Group 25">
            <a:extLst>
              <a:ext uri="{FF2B5EF4-FFF2-40B4-BE49-F238E27FC236}">
                <a16:creationId xmlns:a16="http://schemas.microsoft.com/office/drawing/2014/main" id="{A287A08A-D0D7-2F44-DDEF-1E581153AA02}"/>
              </a:ext>
            </a:extLst>
          </p:cNvPr>
          <p:cNvGrpSpPr/>
          <p:nvPr/>
        </p:nvGrpSpPr>
        <p:grpSpPr>
          <a:xfrm>
            <a:off x="243001" y="1267021"/>
            <a:ext cx="3770199" cy="2877445"/>
            <a:chOff x="481774" y="535501"/>
            <a:chExt cx="3900668" cy="2877445"/>
          </a:xfrm>
        </p:grpSpPr>
        <p:grpSp>
          <p:nvGrpSpPr>
            <p:cNvPr id="18" name="Group 17">
              <a:extLst>
                <a:ext uri="{FF2B5EF4-FFF2-40B4-BE49-F238E27FC236}">
                  <a16:creationId xmlns:a16="http://schemas.microsoft.com/office/drawing/2014/main" id="{FCF334F1-7B51-CC80-732B-E2AD3B36EE1B}"/>
                </a:ext>
              </a:extLst>
            </p:cNvPr>
            <p:cNvGrpSpPr/>
            <p:nvPr/>
          </p:nvGrpSpPr>
          <p:grpSpPr>
            <a:xfrm>
              <a:off x="481774" y="535501"/>
              <a:ext cx="3900668" cy="2877445"/>
              <a:chOff x="330328" y="551555"/>
              <a:chExt cx="3900668" cy="2877445"/>
            </a:xfrm>
          </p:grpSpPr>
          <p:sp>
            <p:nvSpPr>
              <p:cNvPr id="19" name="Rectangle: Rounded Corners 18">
                <a:extLst>
                  <a:ext uri="{FF2B5EF4-FFF2-40B4-BE49-F238E27FC236}">
                    <a16:creationId xmlns:a16="http://schemas.microsoft.com/office/drawing/2014/main" id="{6C7B1E84-D9C2-8DC5-8101-45C7A0650313}"/>
                  </a:ext>
                </a:extLst>
              </p:cNvPr>
              <p:cNvSpPr/>
              <p:nvPr/>
            </p:nvSpPr>
            <p:spPr>
              <a:xfrm>
                <a:off x="330328" y="569532"/>
                <a:ext cx="3900668" cy="2859468"/>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34017F-1231-252A-92D7-47A3BD7FBA99}"/>
                  </a:ext>
                </a:extLst>
              </p:cNvPr>
              <p:cNvCxnSpPr/>
              <p:nvPr/>
            </p:nvCxnSpPr>
            <p:spPr>
              <a:xfrm>
                <a:off x="509735" y="1723629"/>
                <a:ext cx="354185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4F2EC-8CC1-60F3-E744-080B7A681D81}"/>
                  </a:ext>
                </a:extLst>
              </p:cNvPr>
              <p:cNvSpPr txBox="1"/>
              <p:nvPr/>
            </p:nvSpPr>
            <p:spPr>
              <a:xfrm>
                <a:off x="1204216" y="957015"/>
                <a:ext cx="2152891"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do you do ?</a:t>
                </a:r>
                <a:endParaRPr lang="LID4096" dirty="0">
                  <a:ln w="12700">
                    <a:solidFill>
                      <a:schemeClr val="tx1"/>
                    </a:solidFill>
                    <a:prstDash val="solid"/>
                  </a:ln>
                  <a:effectLst>
                    <a:innerShdw blurRad="177800">
                      <a:schemeClr val="accent3">
                        <a:lumMod val="50000"/>
                      </a:schemeClr>
                    </a:innerShdw>
                  </a:effectLst>
                  <a:latin typeface="Tenorite (Body)"/>
                </a:endParaRPr>
              </a:p>
            </p:txBody>
          </p:sp>
          <p:pic>
            <p:nvPicPr>
              <p:cNvPr id="22" name="Picture 21">
                <a:extLst>
                  <a:ext uri="{FF2B5EF4-FFF2-40B4-BE49-F238E27FC236}">
                    <a16:creationId xmlns:a16="http://schemas.microsoft.com/office/drawing/2014/main" id="{FE5244B0-C5B1-5594-B3E0-592C66117C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3248469" y="551555"/>
                <a:ext cx="930466" cy="1122322"/>
              </a:xfrm>
              <a:prstGeom prst="rect">
                <a:avLst/>
              </a:prstGeom>
            </p:spPr>
          </p:pic>
          <p:sp>
            <p:nvSpPr>
              <p:cNvPr id="23" name="TextBox 22">
                <a:extLst>
                  <a:ext uri="{FF2B5EF4-FFF2-40B4-BE49-F238E27FC236}">
                    <a16:creationId xmlns:a16="http://schemas.microsoft.com/office/drawing/2014/main" id="{2A8CE04B-D0C8-0719-4126-E06AD53DF957}"/>
                  </a:ext>
                </a:extLst>
              </p:cNvPr>
              <p:cNvSpPr txBox="1"/>
              <p:nvPr/>
            </p:nvSpPr>
            <p:spPr>
              <a:xfrm>
                <a:off x="1426830" y="1968160"/>
                <a:ext cx="2683989" cy="923330"/>
              </a:xfrm>
              <a:prstGeom prst="rect">
                <a:avLst/>
              </a:prstGeom>
              <a:noFill/>
            </p:spPr>
            <p:txBody>
              <a:bodyPr wrap="square" rtlCol="0">
                <a:spAutoFit/>
              </a:bodyPr>
              <a:lstStyle/>
              <a:p>
                <a:pPr algn="ctr"/>
                <a:r>
                  <a:rPr lang="en-US" dirty="0">
                    <a:latin typeface="Tenorite (Body)"/>
                  </a:rPr>
                  <a:t>We enable organizations to digitize and automate their business processes</a:t>
                </a:r>
              </a:p>
            </p:txBody>
          </p:sp>
        </p:grpSp>
        <p:pic>
          <p:nvPicPr>
            <p:cNvPr id="25" name="Picture 24">
              <a:extLst>
                <a:ext uri="{FF2B5EF4-FFF2-40B4-BE49-F238E27FC236}">
                  <a16:creationId xmlns:a16="http://schemas.microsoft.com/office/drawing/2014/main" id="{C1D509B8-EE6B-7DEA-34F0-3CAB37D73716}"/>
                </a:ext>
              </a:extLst>
            </p:cNvPr>
            <p:cNvPicPr>
              <a:picLocks noChangeAspect="1"/>
            </p:cNvPicPr>
            <p:nvPr/>
          </p:nvPicPr>
          <p:blipFill>
            <a:blip r:embed="rId5"/>
            <a:srcRect l="13166" r="27211" b="25081"/>
            <a:stretch>
              <a:fillRect/>
            </a:stretch>
          </p:blipFill>
          <p:spPr>
            <a:xfrm>
              <a:off x="572519" y="1844493"/>
              <a:ext cx="1005756" cy="1431536"/>
            </a:xfrm>
            <a:prstGeom prst="roundRect">
              <a:avLst/>
            </a:prstGeom>
          </p:spPr>
        </p:pic>
      </p:grpSp>
      <p:sp>
        <p:nvSpPr>
          <p:cNvPr id="62" name="Rectangle: Rounded Corners 61">
            <a:extLst>
              <a:ext uri="{FF2B5EF4-FFF2-40B4-BE49-F238E27FC236}">
                <a16:creationId xmlns:a16="http://schemas.microsoft.com/office/drawing/2014/main" id="{666DC20F-6602-F8DD-9A43-A5662069303E}"/>
              </a:ext>
            </a:extLst>
          </p:cNvPr>
          <p:cNvSpPr/>
          <p:nvPr/>
        </p:nvSpPr>
        <p:spPr>
          <a:xfrm>
            <a:off x="4327321" y="1302974"/>
            <a:ext cx="7722439" cy="4457745"/>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C11C0172-14BA-40FD-4656-20E05B5D05AB}"/>
              </a:ext>
            </a:extLst>
          </p:cNvPr>
          <p:cNvCxnSpPr/>
          <p:nvPr/>
        </p:nvCxnSpPr>
        <p:spPr>
          <a:xfrm>
            <a:off x="4500726" y="2457072"/>
            <a:ext cx="74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EE6762-99A6-911A-B772-84B29BEA113B}"/>
              </a:ext>
            </a:extLst>
          </p:cNvPr>
          <p:cNvSpPr txBox="1"/>
          <p:nvPr/>
        </p:nvSpPr>
        <p:spPr>
          <a:xfrm>
            <a:off x="6555742" y="1733362"/>
            <a:ext cx="4709546"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What kind of processes can be digitized ?</a:t>
            </a:r>
          </a:p>
        </p:txBody>
      </p:sp>
      <p:pic>
        <p:nvPicPr>
          <p:cNvPr id="65" name="Picture 64">
            <a:extLst>
              <a:ext uri="{FF2B5EF4-FFF2-40B4-BE49-F238E27FC236}">
                <a16:creationId xmlns:a16="http://schemas.microsoft.com/office/drawing/2014/main" id="{4D947AE4-09AB-0FB6-3DCB-0641184D07A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0815616" y="1264500"/>
            <a:ext cx="899344" cy="1122322"/>
          </a:xfrm>
          <a:prstGeom prst="rect">
            <a:avLst/>
          </a:prstGeom>
        </p:spPr>
      </p:pic>
      <p:sp>
        <p:nvSpPr>
          <p:cNvPr id="66" name="TextBox 65">
            <a:extLst>
              <a:ext uri="{FF2B5EF4-FFF2-40B4-BE49-F238E27FC236}">
                <a16:creationId xmlns:a16="http://schemas.microsoft.com/office/drawing/2014/main" id="{06166F9B-D84D-92ED-4BE0-381E209CA0FF}"/>
              </a:ext>
            </a:extLst>
          </p:cNvPr>
          <p:cNvSpPr txBox="1"/>
          <p:nvPr/>
        </p:nvSpPr>
        <p:spPr>
          <a:xfrm>
            <a:off x="5474857" y="2683626"/>
            <a:ext cx="6561852" cy="2554545"/>
          </a:xfrm>
          <a:prstGeom prst="rect">
            <a:avLst/>
          </a:prstGeom>
          <a:noFill/>
        </p:spPr>
        <p:txBody>
          <a:bodyPr wrap="square" rtlCol="0">
            <a:spAutoFit/>
          </a:bodyPr>
          <a:lstStyle/>
          <a:p>
            <a:pPr lvl="0">
              <a:defRPr/>
            </a:pPr>
            <a:r>
              <a:rPr lang="en-US" sz="1600" dirty="0">
                <a:latin typeface="Tenorite (Body)"/>
              </a:rPr>
              <a:t>Any structured, repeatable business process that involves multiple stakeholders, decision points, data capture, or approvals can be digitized. In short, processes that</a:t>
            </a:r>
          </a:p>
          <a:p>
            <a:pPr marL="285750" lvl="0" indent="-285750">
              <a:buFont typeface="Arial" panose="020B0604020202020204" pitchFamily="34" charset="0"/>
              <a:buChar char="•"/>
              <a:defRPr/>
            </a:pPr>
            <a:r>
              <a:rPr lang="en-US" sz="1600" dirty="0">
                <a:latin typeface="Tenorite (Body)"/>
              </a:rPr>
              <a:t>Involve multiple people or departments</a:t>
            </a:r>
          </a:p>
          <a:p>
            <a:pPr marL="285750" indent="-285750">
              <a:buFont typeface="Arial" panose="020B0604020202020204" pitchFamily="34" charset="0"/>
              <a:buChar char="•"/>
            </a:pPr>
            <a:r>
              <a:rPr lang="en-US" sz="1600" dirty="0">
                <a:latin typeface="Tenorite (Body)"/>
              </a:rPr>
              <a:t>Require complex workflows or sequential approvals</a:t>
            </a:r>
          </a:p>
          <a:p>
            <a:pPr marL="285750" indent="-285750">
              <a:buFont typeface="Arial" panose="020B0604020202020204" pitchFamily="34" charset="0"/>
              <a:buChar char="•"/>
            </a:pPr>
            <a:r>
              <a:rPr lang="en-US" sz="1600" dirty="0">
                <a:latin typeface="Tenorite (Body)"/>
              </a:rPr>
              <a:t>Need role-based or security-based access control</a:t>
            </a:r>
          </a:p>
          <a:p>
            <a:pPr marL="285750" indent="-285750">
              <a:buFont typeface="Arial" panose="020B0604020202020204" pitchFamily="34" charset="0"/>
              <a:buChar char="•"/>
            </a:pPr>
            <a:r>
              <a:rPr lang="en-US" sz="1600" dirty="0">
                <a:latin typeface="Tenorite (Body)"/>
              </a:rPr>
              <a:t>Depend on manual data entry or paper-based documentation</a:t>
            </a:r>
          </a:p>
          <a:p>
            <a:pPr marL="285750" indent="-285750">
              <a:buFont typeface="Arial" panose="020B0604020202020204" pitchFamily="34" charset="0"/>
              <a:buChar char="•"/>
            </a:pPr>
            <a:r>
              <a:rPr lang="en-US" sz="1600" dirty="0">
                <a:latin typeface="Tenorite (Body)"/>
              </a:rPr>
              <a:t>Require tracking, audit trails, or compliance monitoring</a:t>
            </a:r>
          </a:p>
          <a:p>
            <a:pPr marL="285750" indent="-285750">
              <a:buFont typeface="Arial" panose="020B0604020202020204" pitchFamily="34" charset="0"/>
              <a:buChar char="•"/>
            </a:pPr>
            <a:r>
              <a:rPr lang="en-US" sz="1600" dirty="0">
                <a:latin typeface="Tenorite (Body)"/>
              </a:rPr>
              <a:t>Involve repetitive tasks that can be standardized</a:t>
            </a:r>
          </a:p>
          <a:p>
            <a:pPr marL="285750" indent="-285750">
              <a:buFont typeface="Arial" panose="020B0604020202020204" pitchFamily="34" charset="0"/>
              <a:buChar char="•"/>
            </a:pPr>
            <a:r>
              <a:rPr lang="en-US" sz="1600" dirty="0">
                <a:latin typeface="Tenorite (Body)"/>
              </a:rPr>
              <a:t>Require integration across systems (ERP, CRM, HRMS, etc.)</a:t>
            </a:r>
            <a:endParaRPr lang="en-IN" sz="1600" dirty="0">
              <a:latin typeface="Tenorite (Body)"/>
            </a:endParaRPr>
          </a:p>
        </p:txBody>
      </p:sp>
      <p:pic>
        <p:nvPicPr>
          <p:cNvPr id="61" name="Picture 60">
            <a:extLst>
              <a:ext uri="{FF2B5EF4-FFF2-40B4-BE49-F238E27FC236}">
                <a16:creationId xmlns:a16="http://schemas.microsoft.com/office/drawing/2014/main" id="{8DCB253A-8EBD-D109-CAFF-A72E10A4CE73}"/>
              </a:ext>
            </a:extLst>
          </p:cNvPr>
          <p:cNvPicPr>
            <a:picLocks noChangeAspect="1"/>
          </p:cNvPicPr>
          <p:nvPr/>
        </p:nvPicPr>
        <p:blipFill>
          <a:blip r:embed="rId5"/>
          <a:srcRect l="13166" r="27211" b="25081"/>
          <a:stretch>
            <a:fillRect/>
          </a:stretch>
        </p:blipFill>
        <p:spPr>
          <a:xfrm>
            <a:off x="4415031" y="2593990"/>
            <a:ext cx="972116" cy="1431536"/>
          </a:xfrm>
          <a:prstGeom prst="roundRect">
            <a:avLst/>
          </a:prstGeom>
        </p:spPr>
      </p:pic>
      <p:pic>
        <p:nvPicPr>
          <p:cNvPr id="74" name="Picture 73">
            <a:extLst>
              <a:ext uri="{FF2B5EF4-FFF2-40B4-BE49-F238E27FC236}">
                <a16:creationId xmlns:a16="http://schemas.microsoft.com/office/drawing/2014/main" id="{3D0DA467-B3E2-A6A7-FFEF-014972E8F552}"/>
              </a:ext>
            </a:extLst>
          </p:cNvPr>
          <p:cNvPicPr>
            <a:picLocks noChangeAspect="1"/>
          </p:cNvPicPr>
          <p:nvPr/>
        </p:nvPicPr>
        <p:blipFill>
          <a:blip r:embed="rId6"/>
          <a:stretch>
            <a:fillRect/>
          </a:stretch>
        </p:blipFill>
        <p:spPr>
          <a:xfrm>
            <a:off x="10622280" y="4897930"/>
            <a:ext cx="2223823" cy="2359724"/>
          </a:xfrm>
          <a:prstGeom prst="rect">
            <a:avLst/>
          </a:prstGeom>
        </p:spPr>
      </p:pic>
      <p:sp>
        <p:nvSpPr>
          <p:cNvPr id="75" name="Slide Number Placeholder 3">
            <a:extLst>
              <a:ext uri="{FF2B5EF4-FFF2-40B4-BE49-F238E27FC236}">
                <a16:creationId xmlns:a16="http://schemas.microsoft.com/office/drawing/2014/main" id="{04142F5A-6896-6037-FD6F-C7EE30E3444E}"/>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3</a:t>
            </a:fld>
            <a:endParaRPr lang="LID4096" dirty="0"/>
          </a:p>
        </p:txBody>
      </p:sp>
      <p:pic>
        <p:nvPicPr>
          <p:cNvPr id="76" name="Picture 75">
            <a:extLst>
              <a:ext uri="{FF2B5EF4-FFF2-40B4-BE49-F238E27FC236}">
                <a16:creationId xmlns:a16="http://schemas.microsoft.com/office/drawing/2014/main" id="{336D5FDF-F349-5508-DA25-BF86A0189BBC}"/>
              </a:ext>
            </a:extLst>
          </p:cNvPr>
          <p:cNvPicPr>
            <a:picLocks noChangeAspect="1"/>
          </p:cNvPicPr>
          <p:nvPr/>
        </p:nvPicPr>
        <p:blipFill rotWithShape="1">
          <a:blip r:embed="rId7"/>
          <a:srcRect l="43182" t="73191"/>
          <a:stretch/>
        </p:blipFill>
        <p:spPr>
          <a:xfrm>
            <a:off x="-447040" y="0"/>
            <a:ext cx="2204720" cy="871442"/>
          </a:xfrm>
          <a:prstGeom prst="rect">
            <a:avLst/>
          </a:prstGeom>
        </p:spPr>
      </p:pic>
      <p:pic>
        <p:nvPicPr>
          <p:cNvPr id="77" name="Picture 76">
            <a:extLst>
              <a:ext uri="{FF2B5EF4-FFF2-40B4-BE49-F238E27FC236}">
                <a16:creationId xmlns:a16="http://schemas.microsoft.com/office/drawing/2014/main" id="{4A1436AE-FA3E-6726-3E96-5C90725D7659}"/>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15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D85-104E-C9DC-96B3-2402F61AB45E}"/>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07389DC4-54C2-36DB-F8B4-913C59F3A800}"/>
              </a:ext>
            </a:extLst>
          </p:cNvPr>
          <p:cNvPicPr>
            <a:picLocks noChangeAspect="1"/>
          </p:cNvPicPr>
          <p:nvPr/>
        </p:nvPicPr>
        <p:blipFill>
          <a:blip r:embed="rId2"/>
          <a:stretch>
            <a:fillRect/>
          </a:stretch>
        </p:blipFill>
        <p:spPr>
          <a:xfrm>
            <a:off x="10332849" y="88537"/>
            <a:ext cx="1716911" cy="734107"/>
          </a:xfrm>
          <a:prstGeom prst="rect">
            <a:avLst/>
          </a:prstGeom>
        </p:spPr>
      </p:pic>
      <p:sp>
        <p:nvSpPr>
          <p:cNvPr id="4" name="Slide Number Placeholder 3">
            <a:extLst>
              <a:ext uri="{FF2B5EF4-FFF2-40B4-BE49-F238E27FC236}">
                <a16:creationId xmlns:a16="http://schemas.microsoft.com/office/drawing/2014/main" id="{5A9D90C0-A0EA-0D45-9A7D-FFB85524A56F}"/>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4</a:t>
            </a:fld>
            <a:endParaRPr lang="LID4096"/>
          </a:p>
        </p:txBody>
      </p:sp>
      <p:pic>
        <p:nvPicPr>
          <p:cNvPr id="6" name="Picture 5">
            <a:extLst>
              <a:ext uri="{FF2B5EF4-FFF2-40B4-BE49-F238E27FC236}">
                <a16:creationId xmlns:a16="http://schemas.microsoft.com/office/drawing/2014/main" id="{3C2E8340-429B-154F-F8C8-E91892185609}"/>
              </a:ext>
            </a:extLst>
          </p:cNvPr>
          <p:cNvPicPr>
            <a:picLocks noChangeAspect="1"/>
          </p:cNvPicPr>
          <p:nvPr/>
        </p:nvPicPr>
        <p:blipFill>
          <a:blip r:embed="rId3"/>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20DF7DD0-6377-B08C-CF4C-4BCA4249D82C}"/>
              </a:ext>
            </a:extLst>
          </p:cNvPr>
          <p:cNvSpPr/>
          <p:nvPr/>
        </p:nvSpPr>
        <p:spPr>
          <a:xfrm>
            <a:off x="212521" y="229110"/>
            <a:ext cx="5141799" cy="612724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53B69D3-6F68-E584-78FD-E8E9EA3A530E}"/>
              </a:ext>
            </a:extLst>
          </p:cNvPr>
          <p:cNvCxnSpPr>
            <a:cxnSpLocks/>
          </p:cNvCxnSpPr>
          <p:nvPr/>
        </p:nvCxnSpPr>
        <p:spPr>
          <a:xfrm flipV="1">
            <a:off x="317420" y="1448968"/>
            <a:ext cx="493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DDCBCD-DEFC-66C0-C360-680C77A90CD8}"/>
              </a:ext>
            </a:extLst>
          </p:cNvPr>
          <p:cNvSpPr txBox="1"/>
          <p:nvPr/>
        </p:nvSpPr>
        <p:spPr>
          <a:xfrm>
            <a:off x="1828605" y="752850"/>
            <a:ext cx="2518300" cy="369332"/>
          </a:xfrm>
          <a:prstGeom prst="rect">
            <a:avLst/>
          </a:prstGeom>
          <a:noFill/>
        </p:spPr>
        <p:txBody>
          <a:bodyPr wrap="square" rtlCol="0">
            <a:spAutoFit/>
          </a:bodyPr>
          <a:lstStyle/>
          <a:p>
            <a:pPr algn="ctr"/>
            <a:r>
              <a:rPr lang="en-US" dirty="0">
                <a:ln w="12700">
                  <a:solidFill>
                    <a:schemeClr val="tx1"/>
                  </a:solidFill>
                  <a:prstDash val="solid"/>
                </a:ln>
                <a:effectLst>
                  <a:innerShdw blurRad="177800">
                    <a:schemeClr val="accent3">
                      <a:lumMod val="50000"/>
                    </a:schemeClr>
                  </a:innerShdw>
                </a:effectLst>
                <a:latin typeface="Tenorite (Body)"/>
              </a:rPr>
              <a:t>Is it only Digitization ?</a:t>
            </a:r>
          </a:p>
        </p:txBody>
      </p:sp>
      <p:pic>
        <p:nvPicPr>
          <p:cNvPr id="22" name="Picture 21">
            <a:extLst>
              <a:ext uri="{FF2B5EF4-FFF2-40B4-BE49-F238E27FC236}">
                <a16:creationId xmlns:a16="http://schemas.microsoft.com/office/drawing/2014/main" id="{EC50BABB-211C-1CD4-358A-8E731450A1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4277238" y="326646"/>
            <a:ext cx="899344" cy="1122322"/>
          </a:xfrm>
          <a:prstGeom prst="rect">
            <a:avLst/>
          </a:prstGeom>
        </p:spPr>
      </p:pic>
      <p:sp>
        <p:nvSpPr>
          <p:cNvPr id="23" name="TextBox 22">
            <a:extLst>
              <a:ext uri="{FF2B5EF4-FFF2-40B4-BE49-F238E27FC236}">
                <a16:creationId xmlns:a16="http://schemas.microsoft.com/office/drawing/2014/main" id="{560D91D3-B50C-3B0F-DAEA-C0505ECAF327}"/>
              </a:ext>
            </a:extLst>
          </p:cNvPr>
          <p:cNvSpPr txBox="1"/>
          <p:nvPr/>
        </p:nvSpPr>
        <p:spPr>
          <a:xfrm>
            <a:off x="1384107" y="1846019"/>
            <a:ext cx="3706053" cy="4247317"/>
          </a:xfrm>
          <a:prstGeom prst="rect">
            <a:avLst/>
          </a:prstGeom>
          <a:noFill/>
        </p:spPr>
        <p:txBody>
          <a:bodyPr wrap="square" rtlCol="0">
            <a:spAutoFit/>
          </a:bodyPr>
          <a:lstStyle/>
          <a:p>
            <a:pPr algn="just"/>
            <a:r>
              <a:rPr lang="en-US" dirty="0">
                <a:latin typeface="Tenorite (Body)"/>
              </a:rPr>
              <a:t>No — it goes beyond digitization. It involves Digitization, Automation, and Integration.</a:t>
            </a:r>
          </a:p>
          <a:p>
            <a:pPr marL="285750" indent="-285750" algn="just">
              <a:buFont typeface="Arial" panose="020B0604020202020204" pitchFamily="34" charset="0"/>
              <a:buChar char="•"/>
            </a:pPr>
            <a:r>
              <a:rPr lang="en-US" dirty="0">
                <a:latin typeface="Tenorite (Body)"/>
              </a:rPr>
              <a:t>Digitization converts manual or paper-based processes into structured digital workflows.</a:t>
            </a:r>
          </a:p>
          <a:p>
            <a:pPr marL="285750" indent="-285750" algn="just">
              <a:buFont typeface="Arial" panose="020B0604020202020204" pitchFamily="34" charset="0"/>
              <a:buChar char="•"/>
            </a:pPr>
            <a:r>
              <a:rPr lang="en-US" dirty="0">
                <a:latin typeface="Tenorite (Body)"/>
              </a:rPr>
              <a:t>Automation reduces human intervention by automatically triggering actions, approvals, notifications, and validations.</a:t>
            </a:r>
          </a:p>
          <a:p>
            <a:pPr marL="285750" indent="-285750" algn="just">
              <a:buFont typeface="Arial" panose="020B0604020202020204" pitchFamily="34" charset="0"/>
              <a:buChar char="•"/>
            </a:pPr>
            <a:r>
              <a:rPr lang="en-US" dirty="0">
                <a:latin typeface="Tenorite (Body)"/>
              </a:rPr>
              <a:t>Integration connects systems (ERP, CRM, finance, HR, etc.) so data flows seamlessly across platforms without duplication or manual re-entry.</a:t>
            </a:r>
          </a:p>
        </p:txBody>
      </p:sp>
      <p:pic>
        <p:nvPicPr>
          <p:cNvPr id="25" name="Picture 24">
            <a:extLst>
              <a:ext uri="{FF2B5EF4-FFF2-40B4-BE49-F238E27FC236}">
                <a16:creationId xmlns:a16="http://schemas.microsoft.com/office/drawing/2014/main" id="{11B22A5B-5E12-E363-D36A-EA100671D602}"/>
              </a:ext>
            </a:extLst>
          </p:cNvPr>
          <p:cNvPicPr>
            <a:picLocks noChangeAspect="1"/>
          </p:cNvPicPr>
          <p:nvPr/>
        </p:nvPicPr>
        <p:blipFill>
          <a:blip r:embed="rId6"/>
          <a:srcRect l="13166" r="27211" b="25081"/>
          <a:stretch>
            <a:fillRect/>
          </a:stretch>
        </p:blipFill>
        <p:spPr>
          <a:xfrm>
            <a:off x="359416" y="2145087"/>
            <a:ext cx="972116" cy="1431536"/>
          </a:xfrm>
          <a:prstGeom prst="roundRect">
            <a:avLst/>
          </a:prstGeom>
        </p:spPr>
      </p:pic>
      <p:sp>
        <p:nvSpPr>
          <p:cNvPr id="7" name="Rectangle: Rounded Corners 6">
            <a:extLst>
              <a:ext uri="{FF2B5EF4-FFF2-40B4-BE49-F238E27FC236}">
                <a16:creationId xmlns:a16="http://schemas.microsoft.com/office/drawing/2014/main" id="{F0232BE6-87E6-71B0-CA9D-FE781B5AC976}"/>
              </a:ext>
            </a:extLst>
          </p:cNvPr>
          <p:cNvSpPr/>
          <p:nvPr/>
        </p:nvSpPr>
        <p:spPr>
          <a:xfrm>
            <a:off x="5648110" y="414658"/>
            <a:ext cx="6331369" cy="3617393"/>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7ACAFF9-EFF4-E8DA-DFBD-9B962EED6057}"/>
              </a:ext>
            </a:extLst>
          </p:cNvPr>
          <p:cNvCxnSpPr>
            <a:cxnSpLocks/>
          </p:cNvCxnSpPr>
          <p:nvPr/>
        </p:nvCxnSpPr>
        <p:spPr>
          <a:xfrm flipV="1">
            <a:off x="5842685" y="1480475"/>
            <a:ext cx="586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CC4841-7C46-FB09-41DA-07F75347F404}"/>
              </a:ext>
            </a:extLst>
          </p:cNvPr>
          <p:cNvSpPr txBox="1"/>
          <p:nvPr/>
        </p:nvSpPr>
        <p:spPr>
          <a:xfrm>
            <a:off x="5913804" y="732519"/>
            <a:ext cx="5127371" cy="646331"/>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CRM, ERP is also a process, Can you create one as per my need ?</a:t>
            </a:r>
          </a:p>
        </p:txBody>
      </p:sp>
      <p:pic>
        <p:nvPicPr>
          <p:cNvPr id="10" name="Picture 9">
            <a:extLst>
              <a:ext uri="{FF2B5EF4-FFF2-40B4-BE49-F238E27FC236}">
                <a16:creationId xmlns:a16="http://schemas.microsoft.com/office/drawing/2014/main" id="{D22F451E-A646-6FE7-B19C-B5F7FA4DB7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857197" y="392464"/>
            <a:ext cx="899344" cy="1122322"/>
          </a:xfrm>
          <a:prstGeom prst="rect">
            <a:avLst/>
          </a:prstGeom>
        </p:spPr>
      </p:pic>
      <p:sp>
        <p:nvSpPr>
          <p:cNvPr id="11" name="TextBox 10">
            <a:extLst>
              <a:ext uri="{FF2B5EF4-FFF2-40B4-BE49-F238E27FC236}">
                <a16:creationId xmlns:a16="http://schemas.microsoft.com/office/drawing/2014/main" id="{A9D3E9BC-63EA-65C3-1445-301B7E5B8B80}"/>
              </a:ext>
            </a:extLst>
          </p:cNvPr>
          <p:cNvSpPr txBox="1"/>
          <p:nvPr/>
        </p:nvSpPr>
        <p:spPr>
          <a:xfrm>
            <a:off x="7041594" y="1646590"/>
            <a:ext cx="4826125" cy="2308324"/>
          </a:xfrm>
          <a:prstGeom prst="rect">
            <a:avLst/>
          </a:prstGeom>
          <a:noFill/>
        </p:spPr>
        <p:txBody>
          <a:bodyPr wrap="square" rtlCol="0">
            <a:spAutoFit/>
          </a:bodyPr>
          <a:lstStyle/>
          <a:p>
            <a:pPr algn="just"/>
            <a:r>
              <a:rPr lang="en-US" dirty="0">
                <a:latin typeface="Tenorite (Body)"/>
              </a:rPr>
              <a:t>Yes. In fact, few of our customers are already using our custom-built CRM solutions. </a:t>
            </a:r>
          </a:p>
          <a:p>
            <a:pPr marL="285750" indent="-285750" algn="just">
              <a:buFont typeface="Arial" panose="020B0604020202020204" pitchFamily="34" charset="0"/>
              <a:buChar char="•"/>
            </a:pPr>
            <a:r>
              <a:rPr lang="en-US" dirty="0">
                <a:latin typeface="Tenorite (Body)"/>
              </a:rPr>
              <a:t>Our CRM systems are not only highly cost-effective, but also fully tailored to each organization’s specific processes, workflows, and reporting requirements. </a:t>
            </a:r>
          </a:p>
          <a:p>
            <a:pPr marL="285750" indent="-285750" algn="just">
              <a:buFont typeface="Arial" panose="020B0604020202020204" pitchFamily="34" charset="0"/>
              <a:buChar char="•"/>
            </a:pPr>
            <a:r>
              <a:rPr lang="en-US" dirty="0">
                <a:latin typeface="Tenorite (Body)"/>
              </a:rPr>
              <a:t>We design them to align with your business model — not the other way around.</a:t>
            </a:r>
          </a:p>
        </p:txBody>
      </p:sp>
      <p:pic>
        <p:nvPicPr>
          <p:cNvPr id="12" name="Picture 11">
            <a:extLst>
              <a:ext uri="{FF2B5EF4-FFF2-40B4-BE49-F238E27FC236}">
                <a16:creationId xmlns:a16="http://schemas.microsoft.com/office/drawing/2014/main" id="{EAABEA28-E5ED-A09D-F59A-66AE15B9B5B9}"/>
              </a:ext>
            </a:extLst>
          </p:cNvPr>
          <p:cNvPicPr>
            <a:picLocks noChangeAspect="1"/>
          </p:cNvPicPr>
          <p:nvPr/>
        </p:nvPicPr>
        <p:blipFill>
          <a:blip r:embed="rId6"/>
          <a:srcRect l="13166" r="27211" b="25081"/>
          <a:stretch>
            <a:fillRect/>
          </a:stretch>
        </p:blipFill>
        <p:spPr>
          <a:xfrm>
            <a:off x="5922583" y="1646590"/>
            <a:ext cx="972116" cy="1431536"/>
          </a:xfrm>
          <a:prstGeom prst="roundRect">
            <a:avLst/>
          </a:prstGeom>
        </p:spPr>
      </p:pic>
      <p:sp>
        <p:nvSpPr>
          <p:cNvPr id="16" name="Rectangle: Rounded Corners 15">
            <a:extLst>
              <a:ext uri="{FF2B5EF4-FFF2-40B4-BE49-F238E27FC236}">
                <a16:creationId xmlns:a16="http://schemas.microsoft.com/office/drawing/2014/main" id="{093712E8-5CF7-F22F-933B-CB20FA81DBD7}"/>
              </a:ext>
            </a:extLst>
          </p:cNvPr>
          <p:cNvSpPr/>
          <p:nvPr/>
        </p:nvSpPr>
        <p:spPr>
          <a:xfrm>
            <a:off x="5679429" y="4176199"/>
            <a:ext cx="5868000" cy="2175567"/>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CA9AE82-4FED-7552-148A-E5B30F70B3D4}"/>
              </a:ext>
            </a:extLst>
          </p:cNvPr>
          <p:cNvCxnSpPr>
            <a:cxnSpLocks/>
          </p:cNvCxnSpPr>
          <p:nvPr/>
        </p:nvCxnSpPr>
        <p:spPr>
          <a:xfrm flipV="1">
            <a:off x="5735749" y="5034354"/>
            <a:ext cx="576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DF371-E9D7-75CD-2D5D-DC2ED50E6EC9}"/>
              </a:ext>
            </a:extLst>
          </p:cNvPr>
          <p:cNvSpPr txBox="1"/>
          <p:nvPr/>
        </p:nvSpPr>
        <p:spPr>
          <a:xfrm>
            <a:off x="5602702" y="4472999"/>
            <a:ext cx="5127371" cy="369332"/>
          </a:xfrm>
          <a:prstGeom prst="rect">
            <a:avLst/>
          </a:prstGeom>
          <a:noFill/>
        </p:spPr>
        <p:txBody>
          <a:bodyPr wrap="square" rtlCol="0">
            <a:spAutoFit/>
          </a:bodyPr>
          <a:lstStyle/>
          <a:p>
            <a:pPr algn="r"/>
            <a:r>
              <a:rPr lang="en-US" dirty="0">
                <a:ln w="12700">
                  <a:solidFill>
                    <a:schemeClr val="tx1"/>
                  </a:solidFill>
                  <a:prstDash val="solid"/>
                </a:ln>
                <a:effectLst>
                  <a:innerShdw blurRad="177800">
                    <a:schemeClr val="accent3">
                      <a:lumMod val="50000"/>
                    </a:schemeClr>
                  </a:innerShdw>
                </a:effectLst>
                <a:latin typeface="Tenorite (Body)"/>
              </a:rPr>
              <a:t>Which technology stack you use ?</a:t>
            </a:r>
          </a:p>
        </p:txBody>
      </p:sp>
      <p:pic>
        <p:nvPicPr>
          <p:cNvPr id="27" name="Picture 26">
            <a:extLst>
              <a:ext uri="{FF2B5EF4-FFF2-40B4-BE49-F238E27FC236}">
                <a16:creationId xmlns:a16="http://schemas.microsoft.com/office/drawing/2014/main" id="{23E697DB-9910-3E57-BF6A-EBC1F9A8C8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4634" b="79245" l="60438" r="92233"/>
                    </a14:imgEffect>
                  </a14:imgLayer>
                </a14:imgProps>
              </a:ext>
            </a:extLst>
          </a:blip>
          <a:srcRect l="65386" t="29058" r="3793" b="15179"/>
          <a:stretch>
            <a:fillRect/>
          </a:stretch>
        </p:blipFill>
        <p:spPr>
          <a:xfrm>
            <a:off x="10586540" y="4099062"/>
            <a:ext cx="767260" cy="957490"/>
          </a:xfrm>
          <a:prstGeom prst="rect">
            <a:avLst/>
          </a:prstGeom>
        </p:spPr>
      </p:pic>
      <p:sp>
        <p:nvSpPr>
          <p:cNvPr id="28" name="TextBox 27">
            <a:extLst>
              <a:ext uri="{FF2B5EF4-FFF2-40B4-BE49-F238E27FC236}">
                <a16:creationId xmlns:a16="http://schemas.microsoft.com/office/drawing/2014/main" id="{497615C8-F536-0EC8-2A60-7C6674882A36}"/>
              </a:ext>
            </a:extLst>
          </p:cNvPr>
          <p:cNvSpPr txBox="1"/>
          <p:nvPr/>
        </p:nvSpPr>
        <p:spPr>
          <a:xfrm>
            <a:off x="6650881" y="5337359"/>
            <a:ext cx="4826125" cy="646331"/>
          </a:xfrm>
          <a:prstGeom prst="rect">
            <a:avLst/>
          </a:prstGeom>
          <a:noFill/>
        </p:spPr>
        <p:txBody>
          <a:bodyPr wrap="square" rtlCol="0">
            <a:spAutoFit/>
          </a:bodyPr>
          <a:lstStyle/>
          <a:p>
            <a:pPr algn="just"/>
            <a:r>
              <a:rPr lang="en-US" dirty="0">
                <a:latin typeface="Tenorite (Body)"/>
              </a:rPr>
              <a:t>Microsoft Power Platform, Azure Cloud Services &amp; Open stack for frontend</a:t>
            </a:r>
          </a:p>
        </p:txBody>
      </p:sp>
      <p:pic>
        <p:nvPicPr>
          <p:cNvPr id="29" name="Picture 28">
            <a:extLst>
              <a:ext uri="{FF2B5EF4-FFF2-40B4-BE49-F238E27FC236}">
                <a16:creationId xmlns:a16="http://schemas.microsoft.com/office/drawing/2014/main" id="{EDB85E71-FD0B-66B2-7CF3-3F7E2C25A2B7}"/>
              </a:ext>
            </a:extLst>
          </p:cNvPr>
          <p:cNvPicPr>
            <a:picLocks noChangeAspect="1"/>
          </p:cNvPicPr>
          <p:nvPr/>
        </p:nvPicPr>
        <p:blipFill>
          <a:blip r:embed="rId6"/>
          <a:srcRect l="13166" r="27211" b="25081"/>
          <a:stretch>
            <a:fillRect/>
          </a:stretch>
        </p:blipFill>
        <p:spPr>
          <a:xfrm>
            <a:off x="5842685" y="5210407"/>
            <a:ext cx="737773" cy="1086443"/>
          </a:xfrm>
          <a:prstGeom prst="roundRect">
            <a:avLst/>
          </a:prstGeom>
        </p:spPr>
      </p:pic>
      <p:pic>
        <p:nvPicPr>
          <p:cNvPr id="30" name="Picture 29">
            <a:extLst>
              <a:ext uri="{FF2B5EF4-FFF2-40B4-BE49-F238E27FC236}">
                <a16:creationId xmlns:a16="http://schemas.microsoft.com/office/drawing/2014/main" id="{B3F162C6-BDEE-087F-5042-8B2B472415D6}"/>
              </a:ext>
            </a:extLst>
          </p:cNvPr>
          <p:cNvPicPr>
            <a:picLocks noChangeAspect="1"/>
          </p:cNvPicPr>
          <p:nvPr/>
        </p:nvPicPr>
        <p:blipFill>
          <a:blip r:embed="rId7"/>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6B379F1-CF4C-F0DC-36F6-2487AF7D870E}"/>
              </a:ext>
            </a:extLst>
          </p:cNvPr>
          <p:cNvPicPr>
            <a:picLocks noChangeAspect="1"/>
          </p:cNvPicPr>
          <p:nvPr/>
        </p:nvPicPr>
        <p:blipFill rotWithShape="1">
          <a:blip r:embed="rId8"/>
          <a:srcRect l="43182" t="73191"/>
          <a:stretch/>
        </p:blipFill>
        <p:spPr>
          <a:xfrm>
            <a:off x="-447040" y="0"/>
            <a:ext cx="1853249" cy="732519"/>
          </a:xfrm>
          <a:prstGeom prst="rect">
            <a:avLst/>
          </a:prstGeom>
        </p:spPr>
      </p:pic>
    </p:spTree>
    <p:extLst>
      <p:ext uri="{BB962C8B-B14F-4D97-AF65-F5344CB8AC3E}">
        <p14:creationId xmlns:p14="http://schemas.microsoft.com/office/powerpoint/2010/main" val="304298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E802-0D75-ECDB-AD65-2BFB830D61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E026-82D0-F7A4-EE27-1A1712555115}"/>
              </a:ext>
            </a:extLst>
          </p:cNvPr>
          <p:cNvSpPr>
            <a:spLocks noGrp="1"/>
          </p:cNvSpPr>
          <p:nvPr>
            <p:ph type="sldNum" sz="quarter" idx="12"/>
          </p:nvPr>
        </p:nvSpPr>
        <p:spPr>
          <a:xfrm>
            <a:off x="4839971" y="6427589"/>
            <a:ext cx="1256029" cy="365125"/>
          </a:xfrm>
        </p:spPr>
        <p:txBody>
          <a:bodyPr/>
          <a:lstStyle/>
          <a:p>
            <a:fld id="{B1A50311-3C9E-41EF-A0AF-F6F8E90064BC}" type="slidenum">
              <a:rPr lang="LID4096" smtClean="0"/>
              <a:t>5</a:t>
            </a:fld>
            <a:endParaRPr lang="LID4096"/>
          </a:p>
        </p:txBody>
      </p:sp>
      <p:pic>
        <p:nvPicPr>
          <p:cNvPr id="6" name="Picture 5">
            <a:extLst>
              <a:ext uri="{FF2B5EF4-FFF2-40B4-BE49-F238E27FC236}">
                <a16:creationId xmlns:a16="http://schemas.microsoft.com/office/drawing/2014/main" id="{68DBF7A2-EC17-ADEC-33C6-7C5D841F8762}"/>
              </a:ext>
            </a:extLst>
          </p:cNvPr>
          <p:cNvPicPr>
            <a:picLocks noChangeAspect="1"/>
          </p:cNvPicPr>
          <p:nvPr/>
        </p:nvPicPr>
        <p:blipFill>
          <a:blip r:embed="rId2"/>
          <a:stretch>
            <a:fillRect/>
          </a:stretch>
        </p:blipFill>
        <p:spPr>
          <a:xfrm>
            <a:off x="-934944" y="1574113"/>
            <a:ext cx="434378" cy="701101"/>
          </a:xfrm>
          <a:prstGeom prst="rect">
            <a:avLst/>
          </a:prstGeom>
        </p:spPr>
      </p:pic>
      <p:sp>
        <p:nvSpPr>
          <p:cNvPr id="19" name="Rectangle: Rounded Corners 18">
            <a:extLst>
              <a:ext uri="{FF2B5EF4-FFF2-40B4-BE49-F238E27FC236}">
                <a16:creationId xmlns:a16="http://schemas.microsoft.com/office/drawing/2014/main" id="{0E166AE2-7E92-CC2E-1AAE-D85E16AB2782}"/>
              </a:ext>
            </a:extLst>
          </p:cNvPr>
          <p:cNvSpPr/>
          <p:nvPr/>
        </p:nvSpPr>
        <p:spPr>
          <a:xfrm>
            <a:off x="278959" y="1604777"/>
            <a:ext cx="4938599" cy="4566410"/>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A9438F9-0FB8-5A3F-2244-D00D220C847C}"/>
              </a:ext>
            </a:extLst>
          </p:cNvPr>
          <p:cNvCxnSpPr>
            <a:cxnSpLocks/>
          </p:cNvCxnSpPr>
          <p:nvPr/>
        </p:nvCxnSpPr>
        <p:spPr>
          <a:xfrm>
            <a:off x="425854" y="2614646"/>
            <a:ext cx="46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22E3E-399E-EB2D-7FB1-669EA601C9F3}"/>
              </a:ext>
            </a:extLst>
          </p:cNvPr>
          <p:cNvSpPr txBox="1"/>
          <p:nvPr/>
        </p:nvSpPr>
        <p:spPr>
          <a:xfrm>
            <a:off x="2029181" y="1925046"/>
            <a:ext cx="2518300" cy="369332"/>
          </a:xfrm>
          <a:prstGeom prst="rect">
            <a:avLst/>
          </a:prstGeom>
          <a:noFill/>
        </p:spPr>
        <p:txBody>
          <a:bodyPr wrap="square" rtlCol="0">
            <a:spAutoFit/>
          </a:bodyPr>
          <a:lstStyle/>
          <a:p>
            <a:r>
              <a:rPr lang="en-US" b="1" dirty="0">
                <a:latin typeface="Tenorite (Body)"/>
              </a:rPr>
              <a:t>Why only Microsoft ?</a:t>
            </a:r>
            <a:endParaRPr lang="LID4096" b="1" dirty="0">
              <a:latin typeface="Tenorite (Body)"/>
            </a:endParaRPr>
          </a:p>
        </p:txBody>
      </p:sp>
      <p:pic>
        <p:nvPicPr>
          <p:cNvPr id="22" name="Picture 21">
            <a:extLst>
              <a:ext uri="{FF2B5EF4-FFF2-40B4-BE49-F238E27FC236}">
                <a16:creationId xmlns:a16="http://schemas.microsoft.com/office/drawing/2014/main" id="{6289F501-A78C-0929-F325-F0135B901A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4077561" y="1604777"/>
            <a:ext cx="809233" cy="1009869"/>
          </a:xfrm>
          <a:prstGeom prst="rect">
            <a:avLst/>
          </a:prstGeom>
        </p:spPr>
      </p:pic>
      <p:sp>
        <p:nvSpPr>
          <p:cNvPr id="23" name="TextBox 22">
            <a:extLst>
              <a:ext uri="{FF2B5EF4-FFF2-40B4-BE49-F238E27FC236}">
                <a16:creationId xmlns:a16="http://schemas.microsoft.com/office/drawing/2014/main" id="{A3932037-0174-1C49-8157-51DE83E3B361}"/>
              </a:ext>
            </a:extLst>
          </p:cNvPr>
          <p:cNvSpPr txBox="1"/>
          <p:nvPr/>
        </p:nvSpPr>
        <p:spPr>
          <a:xfrm>
            <a:off x="1468350" y="2747369"/>
            <a:ext cx="3639961" cy="3416320"/>
          </a:xfrm>
          <a:prstGeom prst="rect">
            <a:avLst/>
          </a:prstGeom>
          <a:noFill/>
        </p:spPr>
        <p:txBody>
          <a:bodyPr wrap="square" rtlCol="0">
            <a:spAutoFit/>
          </a:bodyPr>
          <a:lstStyle/>
          <a:p>
            <a:r>
              <a:rPr lang="en-US" dirty="0">
                <a:latin typeface="Tenorite (Body)"/>
              </a:rPr>
              <a:t>This was a deliberate strategic decision. Rather than spreading ourselves across multiple platforms, we chose to specialize in one enterprise-grade ecosystem. </a:t>
            </a:r>
          </a:p>
          <a:p>
            <a:r>
              <a:rPr lang="en-US" dirty="0">
                <a:latin typeface="Tenorite (Body)"/>
              </a:rPr>
              <a:t>Microsoft provides a comprehensive, integrated platform. By going deep instead of wide, we deliver greater quality, faster execution, and more reliable outcomes for our clients.</a:t>
            </a:r>
          </a:p>
        </p:txBody>
      </p:sp>
      <p:pic>
        <p:nvPicPr>
          <p:cNvPr id="25" name="Picture 24">
            <a:extLst>
              <a:ext uri="{FF2B5EF4-FFF2-40B4-BE49-F238E27FC236}">
                <a16:creationId xmlns:a16="http://schemas.microsoft.com/office/drawing/2014/main" id="{721BB6C8-B3D0-0B2D-2279-8E23464FBB06}"/>
              </a:ext>
            </a:extLst>
          </p:cNvPr>
          <p:cNvPicPr>
            <a:picLocks noChangeAspect="1"/>
          </p:cNvPicPr>
          <p:nvPr/>
        </p:nvPicPr>
        <p:blipFill>
          <a:blip r:embed="rId5"/>
          <a:srcRect l="13166" r="27211" b="25081"/>
          <a:stretch>
            <a:fillRect/>
          </a:stretch>
        </p:blipFill>
        <p:spPr>
          <a:xfrm>
            <a:off x="425854" y="3520754"/>
            <a:ext cx="972116" cy="1431536"/>
          </a:xfrm>
          <a:prstGeom prst="roundRect">
            <a:avLst/>
          </a:prstGeom>
        </p:spPr>
      </p:pic>
      <p:grpSp>
        <p:nvGrpSpPr>
          <p:cNvPr id="33" name="Group 32">
            <a:extLst>
              <a:ext uri="{FF2B5EF4-FFF2-40B4-BE49-F238E27FC236}">
                <a16:creationId xmlns:a16="http://schemas.microsoft.com/office/drawing/2014/main" id="{D4C85760-AAFB-9646-1A43-4A4E01DC2AE6}"/>
              </a:ext>
            </a:extLst>
          </p:cNvPr>
          <p:cNvGrpSpPr/>
          <p:nvPr/>
        </p:nvGrpSpPr>
        <p:grpSpPr>
          <a:xfrm>
            <a:off x="5391905" y="1020813"/>
            <a:ext cx="6605678" cy="5142876"/>
            <a:chOff x="5373801" y="229110"/>
            <a:chExt cx="6605678" cy="5142876"/>
          </a:xfrm>
        </p:grpSpPr>
        <p:sp>
          <p:nvSpPr>
            <p:cNvPr id="3" name="Rectangle: Rounded Corners 2">
              <a:extLst>
                <a:ext uri="{FF2B5EF4-FFF2-40B4-BE49-F238E27FC236}">
                  <a16:creationId xmlns:a16="http://schemas.microsoft.com/office/drawing/2014/main" id="{90942647-F098-F3E0-7885-B3F9D6F7F697}"/>
                </a:ext>
              </a:extLst>
            </p:cNvPr>
            <p:cNvSpPr/>
            <p:nvPr/>
          </p:nvSpPr>
          <p:spPr>
            <a:xfrm>
              <a:off x="5373801" y="229110"/>
              <a:ext cx="6605678" cy="5142876"/>
            </a:xfrm>
            <a:prstGeom prst="roundRect">
              <a:avLst>
                <a:gd name="adj" fmla="val 463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800" b="1" i="1" dirty="0">
                <a:solidFill>
                  <a:srgbClr val="000000"/>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47F7C682-38B6-4752-F19A-45D4E91CB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634" b="79245" l="60438" r="92233"/>
                      </a14:imgEffect>
                    </a14:imgLayer>
                  </a14:imgProps>
                </a:ext>
              </a:extLst>
            </a:blip>
            <a:srcRect l="65386" t="29058" r="3793" b="15179"/>
            <a:stretch>
              <a:fillRect/>
            </a:stretch>
          </p:blipFill>
          <p:spPr>
            <a:xfrm>
              <a:off x="11023351" y="243840"/>
              <a:ext cx="809233" cy="1009869"/>
            </a:xfrm>
            <a:prstGeom prst="rect">
              <a:avLst/>
            </a:prstGeom>
          </p:spPr>
        </p:pic>
        <p:cxnSp>
          <p:nvCxnSpPr>
            <p:cNvPr id="13" name="Straight Connector 12">
              <a:extLst>
                <a:ext uri="{FF2B5EF4-FFF2-40B4-BE49-F238E27FC236}">
                  <a16:creationId xmlns:a16="http://schemas.microsoft.com/office/drawing/2014/main" id="{781301B0-0499-D000-2C84-C7CE2712CD5E}"/>
                </a:ext>
              </a:extLst>
            </p:cNvPr>
            <p:cNvCxnSpPr>
              <a:cxnSpLocks/>
            </p:cNvCxnSpPr>
            <p:nvPr/>
          </p:nvCxnSpPr>
          <p:spPr>
            <a:xfrm>
              <a:off x="5466039" y="1232848"/>
              <a:ext cx="64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C37BE7-130E-3D7E-131A-D0F9367106AA}"/>
                </a:ext>
              </a:extLst>
            </p:cNvPr>
            <p:cNvSpPr txBox="1"/>
            <p:nvPr/>
          </p:nvSpPr>
          <p:spPr>
            <a:xfrm>
              <a:off x="6868736" y="546313"/>
              <a:ext cx="4597794" cy="369332"/>
            </a:xfrm>
            <a:prstGeom prst="rect">
              <a:avLst/>
            </a:prstGeom>
            <a:noFill/>
          </p:spPr>
          <p:txBody>
            <a:bodyPr wrap="square" rtlCol="0">
              <a:spAutoFit/>
            </a:bodyPr>
            <a:lstStyle/>
            <a:p>
              <a:r>
                <a:rPr lang="en-US" b="1" dirty="0">
                  <a:latin typeface="Tenorite (Body)"/>
                </a:rPr>
                <a:t>Ok how can I begin my journey with You ?</a:t>
              </a:r>
            </a:p>
          </p:txBody>
        </p:sp>
        <p:sp>
          <p:nvSpPr>
            <p:cNvPr id="15" name="TextBox 14">
              <a:extLst>
                <a:ext uri="{FF2B5EF4-FFF2-40B4-BE49-F238E27FC236}">
                  <a16:creationId xmlns:a16="http://schemas.microsoft.com/office/drawing/2014/main" id="{7362FE53-CB1B-9B08-C151-A0CABB4B99CD}"/>
                </a:ext>
              </a:extLst>
            </p:cNvPr>
            <p:cNvSpPr txBox="1"/>
            <p:nvPr/>
          </p:nvSpPr>
          <p:spPr>
            <a:xfrm>
              <a:off x="7034545" y="1394683"/>
              <a:ext cx="4798039" cy="3693319"/>
            </a:xfrm>
            <a:prstGeom prst="rect">
              <a:avLst/>
            </a:prstGeom>
            <a:noFill/>
          </p:spPr>
          <p:txBody>
            <a:bodyPr wrap="square" rtlCol="0">
              <a:spAutoFit/>
            </a:bodyPr>
            <a:lstStyle/>
            <a:p>
              <a:r>
                <a:rPr lang="en-US" dirty="0">
                  <a:latin typeface="Tenorite (Body)"/>
                </a:rPr>
                <a:t>Start small</a:t>
              </a:r>
            </a:p>
            <a:p>
              <a:pPr marL="285750" indent="-285750">
                <a:buFont typeface="Arial" panose="020B0604020202020204" pitchFamily="34" charset="0"/>
                <a:buChar char="•"/>
              </a:pPr>
              <a:r>
                <a:rPr lang="en-US" dirty="0">
                  <a:latin typeface="Tenorite (Body)"/>
                </a:rPr>
                <a:t>Identify a simple, high-impact use case within your organization — something manual, repetitive, or approval-driven. </a:t>
              </a:r>
            </a:p>
            <a:p>
              <a:pPr marL="285750" indent="-285750">
                <a:buFont typeface="Arial" panose="020B0604020202020204" pitchFamily="34" charset="0"/>
                <a:buChar char="•"/>
              </a:pPr>
              <a:r>
                <a:rPr lang="en-US" dirty="0">
                  <a:latin typeface="Tenorite (Body)"/>
                </a:rPr>
                <a:t>We can rapidly build a focused solution to address that specific need.</a:t>
              </a:r>
            </a:p>
            <a:p>
              <a:pPr marL="285750" indent="-285750">
                <a:buFont typeface="Arial" panose="020B0604020202020204" pitchFamily="34" charset="0"/>
                <a:buChar char="•"/>
              </a:pPr>
              <a:r>
                <a:rPr lang="en-US" dirty="0">
                  <a:latin typeface="Tenorite (Body)"/>
                </a:rPr>
                <a:t>Once you see the value, gain confidence, and experience measurable results, we can gradually scale the solution — expanding automation, integrations, and digital workflows across departments.</a:t>
              </a:r>
            </a:p>
            <a:p>
              <a:pPr marL="285750" indent="-285750">
                <a:buFont typeface="Arial" panose="020B0604020202020204" pitchFamily="34" charset="0"/>
                <a:buChar char="•"/>
              </a:pPr>
              <a:r>
                <a:rPr lang="en-US" dirty="0">
                  <a:latin typeface="Tenorite (Body)"/>
                </a:rPr>
                <a:t>Digital transformation doesn’t have to start big. It just has to start smart.</a:t>
              </a:r>
            </a:p>
          </p:txBody>
        </p:sp>
        <p:pic>
          <p:nvPicPr>
            <p:cNvPr id="26" name="Picture 25">
              <a:extLst>
                <a:ext uri="{FF2B5EF4-FFF2-40B4-BE49-F238E27FC236}">
                  <a16:creationId xmlns:a16="http://schemas.microsoft.com/office/drawing/2014/main" id="{0766B452-8716-E67D-2DCF-3B0491E854B2}"/>
                </a:ext>
              </a:extLst>
            </p:cNvPr>
            <p:cNvPicPr>
              <a:picLocks noChangeAspect="1"/>
            </p:cNvPicPr>
            <p:nvPr/>
          </p:nvPicPr>
          <p:blipFill>
            <a:blip r:embed="rId5"/>
            <a:srcRect l="13166" r="27211" b="25081"/>
            <a:stretch>
              <a:fillRect/>
            </a:stretch>
          </p:blipFill>
          <p:spPr>
            <a:xfrm>
              <a:off x="5609942" y="1486014"/>
              <a:ext cx="972116" cy="1431536"/>
            </a:xfrm>
            <a:prstGeom prst="roundRect">
              <a:avLst/>
            </a:prstGeom>
          </p:spPr>
        </p:pic>
      </p:grpSp>
      <p:pic>
        <p:nvPicPr>
          <p:cNvPr id="30" name="Picture 29">
            <a:extLst>
              <a:ext uri="{FF2B5EF4-FFF2-40B4-BE49-F238E27FC236}">
                <a16:creationId xmlns:a16="http://schemas.microsoft.com/office/drawing/2014/main" id="{B4760FE0-C339-9B5E-0563-A3706FF80F20}"/>
              </a:ext>
            </a:extLst>
          </p:cNvPr>
          <p:cNvPicPr>
            <a:picLocks noChangeAspect="1"/>
          </p:cNvPicPr>
          <p:nvPr/>
        </p:nvPicPr>
        <p:blipFill>
          <a:blip r:embed="rId6"/>
          <a:stretch>
            <a:fillRect/>
          </a:stretch>
        </p:blipFill>
        <p:spPr>
          <a:xfrm>
            <a:off x="11186160" y="5496270"/>
            <a:ext cx="1659943" cy="1761384"/>
          </a:xfrm>
          <a:prstGeom prst="rect">
            <a:avLst/>
          </a:prstGeom>
        </p:spPr>
      </p:pic>
      <p:pic>
        <p:nvPicPr>
          <p:cNvPr id="31" name="Picture 30">
            <a:extLst>
              <a:ext uri="{FF2B5EF4-FFF2-40B4-BE49-F238E27FC236}">
                <a16:creationId xmlns:a16="http://schemas.microsoft.com/office/drawing/2014/main" id="{3C589DA8-C20E-EEF1-7305-0474810E3331}"/>
              </a:ext>
            </a:extLst>
          </p:cNvPr>
          <p:cNvPicPr>
            <a:picLocks noChangeAspect="1"/>
          </p:cNvPicPr>
          <p:nvPr/>
        </p:nvPicPr>
        <p:blipFill rotWithShape="1">
          <a:blip r:embed="rId7"/>
          <a:srcRect l="43182" t="73191"/>
          <a:stretch/>
        </p:blipFill>
        <p:spPr>
          <a:xfrm>
            <a:off x="-192089" y="1344"/>
            <a:ext cx="1853249" cy="732519"/>
          </a:xfrm>
          <a:prstGeom prst="rect">
            <a:avLst/>
          </a:prstGeom>
        </p:spPr>
      </p:pic>
      <p:pic>
        <p:nvPicPr>
          <p:cNvPr id="34" name="Picture 33">
            <a:extLst>
              <a:ext uri="{FF2B5EF4-FFF2-40B4-BE49-F238E27FC236}">
                <a16:creationId xmlns:a16="http://schemas.microsoft.com/office/drawing/2014/main" id="{6E90591F-6AD2-7797-7BDC-DD5C203E7315}"/>
              </a:ext>
            </a:extLst>
          </p:cNvPr>
          <p:cNvPicPr>
            <a:picLocks noChangeAspect="1"/>
          </p:cNvPicPr>
          <p:nvPr/>
        </p:nvPicPr>
        <p:blipFill>
          <a:blip r:embed="rId8"/>
          <a:stretch>
            <a:fillRect/>
          </a:stretch>
        </p:blipFill>
        <p:spPr>
          <a:xfrm>
            <a:off x="10332849" y="88537"/>
            <a:ext cx="1716911" cy="734107"/>
          </a:xfrm>
          <a:prstGeom prst="rect">
            <a:avLst/>
          </a:prstGeom>
        </p:spPr>
      </p:pic>
    </p:spTree>
    <p:extLst>
      <p:ext uri="{BB962C8B-B14F-4D97-AF65-F5344CB8AC3E}">
        <p14:creationId xmlns:p14="http://schemas.microsoft.com/office/powerpoint/2010/main" val="329596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E3B09A56-C33B-2CCE-6AB5-816594FE85D1}"/>
              </a:ext>
            </a:extLst>
          </p:cNvPr>
          <p:cNvPicPr>
            <a:picLocks noChangeAspect="1"/>
          </p:cNvPicPr>
          <p:nvPr/>
        </p:nvPicPr>
        <p:blipFill>
          <a:blip r:embed="rId2"/>
          <a:srcRect t="6605" b="9141"/>
          <a:stretch>
            <a:fillRect/>
          </a:stretch>
        </p:blipFill>
        <p:spPr>
          <a:xfrm>
            <a:off x="20" y="1282"/>
            <a:ext cx="12191980" cy="6856718"/>
          </a:xfrm>
          <a:prstGeom prst="rect">
            <a:avLst/>
          </a:prstGeom>
        </p:spPr>
      </p:pic>
    </p:spTree>
    <p:extLst>
      <p:ext uri="{BB962C8B-B14F-4D97-AF65-F5344CB8AC3E}">
        <p14:creationId xmlns:p14="http://schemas.microsoft.com/office/powerpoint/2010/main" val="134432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A2F8434-A196-C273-A188-324014CE59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707" y="4343386"/>
            <a:ext cx="790575" cy="790575"/>
          </a:xfrm>
          <a:prstGeom prst="rect">
            <a:avLst/>
          </a:prstGeom>
        </p:spPr>
      </p:pic>
      <p:pic>
        <p:nvPicPr>
          <p:cNvPr id="8" name="Graphic 7">
            <a:extLst>
              <a:ext uri="{FF2B5EF4-FFF2-40B4-BE49-F238E27FC236}">
                <a16:creationId xmlns:a16="http://schemas.microsoft.com/office/drawing/2014/main" id="{855A11BD-7A63-01BB-EBAE-7843636F8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016" y="2940939"/>
            <a:ext cx="658203" cy="658203"/>
          </a:xfrm>
          <a:prstGeom prst="rect">
            <a:avLst/>
          </a:prstGeom>
        </p:spPr>
      </p:pic>
      <p:pic>
        <p:nvPicPr>
          <p:cNvPr id="10" name="Graphic 9">
            <a:extLst>
              <a:ext uri="{FF2B5EF4-FFF2-40B4-BE49-F238E27FC236}">
                <a16:creationId xmlns:a16="http://schemas.microsoft.com/office/drawing/2014/main" id="{7C974C5D-8A9F-79D1-627C-14AC66FBB3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463" y="5850357"/>
            <a:ext cx="1005145" cy="1005145"/>
          </a:xfrm>
          <a:prstGeom prst="rect">
            <a:avLst/>
          </a:prstGeom>
        </p:spPr>
      </p:pic>
      <p:pic>
        <p:nvPicPr>
          <p:cNvPr id="12" name="Picture 11">
            <a:extLst>
              <a:ext uri="{FF2B5EF4-FFF2-40B4-BE49-F238E27FC236}">
                <a16:creationId xmlns:a16="http://schemas.microsoft.com/office/drawing/2014/main" id="{A9C7DF78-3588-8C09-98F2-8ADE9011FEE2}"/>
              </a:ext>
            </a:extLst>
          </p:cNvPr>
          <p:cNvPicPr>
            <a:picLocks noChangeAspect="1"/>
          </p:cNvPicPr>
          <p:nvPr/>
        </p:nvPicPr>
        <p:blipFill>
          <a:blip r:embed="rId8"/>
          <a:stretch>
            <a:fillRect/>
          </a:stretch>
        </p:blipFill>
        <p:spPr>
          <a:xfrm>
            <a:off x="240654" y="1309276"/>
            <a:ext cx="1208367" cy="679706"/>
          </a:xfrm>
          <a:prstGeom prst="rect">
            <a:avLst/>
          </a:prstGeom>
        </p:spPr>
      </p:pic>
      <p:sp>
        <p:nvSpPr>
          <p:cNvPr id="13" name="TextBox 12">
            <a:extLst>
              <a:ext uri="{FF2B5EF4-FFF2-40B4-BE49-F238E27FC236}">
                <a16:creationId xmlns:a16="http://schemas.microsoft.com/office/drawing/2014/main" id="{76C9E8DA-C0CE-8363-483A-00AE0FD64FCE}"/>
              </a:ext>
            </a:extLst>
          </p:cNvPr>
          <p:cNvSpPr txBox="1"/>
          <p:nvPr/>
        </p:nvSpPr>
        <p:spPr>
          <a:xfrm>
            <a:off x="2128355" y="2946019"/>
            <a:ext cx="2518300" cy="369332"/>
          </a:xfrm>
          <a:prstGeom prst="rect">
            <a:avLst/>
          </a:prstGeom>
          <a:noFill/>
        </p:spPr>
        <p:txBody>
          <a:bodyPr wrap="square" rtlCol="0" anchor="b">
            <a:spAutoFit/>
          </a:bodyPr>
          <a:lstStyle/>
          <a:p>
            <a:pPr algn="ctr"/>
            <a:r>
              <a:rPr lang="en-US" b="1" dirty="0">
                <a:latin typeface="Tenorite (Body)"/>
              </a:rPr>
              <a:t>30+ Automations</a:t>
            </a:r>
            <a:endParaRPr lang="LID4096" b="1" dirty="0">
              <a:latin typeface="Tenorite (Body)"/>
            </a:endParaRPr>
          </a:p>
        </p:txBody>
      </p:sp>
      <p:sp>
        <p:nvSpPr>
          <p:cNvPr id="14" name="TextBox 13">
            <a:extLst>
              <a:ext uri="{FF2B5EF4-FFF2-40B4-BE49-F238E27FC236}">
                <a16:creationId xmlns:a16="http://schemas.microsoft.com/office/drawing/2014/main" id="{A16F6967-3D1A-F3B8-07CD-C7C2113AB792}"/>
              </a:ext>
            </a:extLst>
          </p:cNvPr>
          <p:cNvSpPr txBox="1"/>
          <p:nvPr/>
        </p:nvSpPr>
        <p:spPr>
          <a:xfrm>
            <a:off x="81021" y="5117138"/>
            <a:ext cx="1368000" cy="646331"/>
          </a:xfrm>
          <a:prstGeom prst="rect">
            <a:avLst/>
          </a:prstGeom>
          <a:noFill/>
        </p:spPr>
        <p:txBody>
          <a:bodyPr wrap="square" rtlCol="0">
            <a:spAutoFit/>
          </a:bodyPr>
          <a:lstStyle/>
          <a:p>
            <a:pPr algn="ctr"/>
            <a:r>
              <a:rPr lang="en-US" b="1" dirty="0">
                <a:latin typeface="Tenorite (Body)"/>
              </a:rPr>
              <a:t>Power Apps</a:t>
            </a:r>
            <a:endParaRPr lang="LID4096" b="1" dirty="0">
              <a:latin typeface="Tenorite (Body)"/>
            </a:endParaRPr>
          </a:p>
        </p:txBody>
      </p:sp>
      <p:grpSp>
        <p:nvGrpSpPr>
          <p:cNvPr id="16" name="Group 15">
            <a:extLst>
              <a:ext uri="{FF2B5EF4-FFF2-40B4-BE49-F238E27FC236}">
                <a16:creationId xmlns:a16="http://schemas.microsoft.com/office/drawing/2014/main" id="{A53B5616-13D9-B58B-E562-D3359DEE32DC}"/>
              </a:ext>
            </a:extLst>
          </p:cNvPr>
          <p:cNvGrpSpPr/>
          <p:nvPr/>
        </p:nvGrpSpPr>
        <p:grpSpPr>
          <a:xfrm>
            <a:off x="1532432" y="4157968"/>
            <a:ext cx="1985883" cy="1285494"/>
            <a:chOff x="4450293" y="860298"/>
            <a:chExt cx="1985883" cy="1285494"/>
          </a:xfrm>
        </p:grpSpPr>
        <p:sp>
          <p:nvSpPr>
            <p:cNvPr id="17" name="Rectangle 16">
              <a:extLst>
                <a:ext uri="{FF2B5EF4-FFF2-40B4-BE49-F238E27FC236}">
                  <a16:creationId xmlns:a16="http://schemas.microsoft.com/office/drawing/2014/main" id="{3D4C1377-4D96-3A8A-C84F-73E06312EC42}"/>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a:extLst>
                <a:ext uri="{FF2B5EF4-FFF2-40B4-BE49-F238E27FC236}">
                  <a16:creationId xmlns:a16="http://schemas.microsoft.com/office/drawing/2014/main" id="{116B5CF9-72ED-F42C-D9A5-085224F88E4C}"/>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19" name="TextBox 18">
              <a:extLst>
                <a:ext uri="{FF2B5EF4-FFF2-40B4-BE49-F238E27FC236}">
                  <a16:creationId xmlns:a16="http://schemas.microsoft.com/office/drawing/2014/main" id="{C047827C-61B6-422D-27C8-6093D295D5F1}"/>
                </a:ext>
              </a:extLst>
            </p:cNvPr>
            <p:cNvSpPr txBox="1"/>
            <p:nvPr/>
          </p:nvSpPr>
          <p:spPr>
            <a:xfrm>
              <a:off x="4822041" y="1689423"/>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SALES CRM</a:t>
              </a:r>
              <a:endParaRPr lang="LID4096" sz="1400" dirty="0">
                <a:solidFill>
                  <a:srgbClr val="24AB81"/>
                </a:solidFill>
                <a:latin typeface="Aptos Black" panose="020B0004020202020204" pitchFamily="34" charset="0"/>
              </a:endParaRPr>
            </a:p>
          </p:txBody>
        </p:sp>
      </p:grpSp>
      <p:grpSp>
        <p:nvGrpSpPr>
          <p:cNvPr id="20" name="Group 19">
            <a:extLst>
              <a:ext uri="{FF2B5EF4-FFF2-40B4-BE49-F238E27FC236}">
                <a16:creationId xmlns:a16="http://schemas.microsoft.com/office/drawing/2014/main" id="{F7EDDABC-234C-3C6A-E161-E8381362C740}"/>
              </a:ext>
            </a:extLst>
          </p:cNvPr>
          <p:cNvGrpSpPr/>
          <p:nvPr/>
        </p:nvGrpSpPr>
        <p:grpSpPr>
          <a:xfrm>
            <a:off x="3652716" y="4157968"/>
            <a:ext cx="1985883" cy="1285494"/>
            <a:chOff x="4450293" y="860298"/>
            <a:chExt cx="1985883" cy="1285494"/>
          </a:xfrm>
        </p:grpSpPr>
        <p:sp>
          <p:nvSpPr>
            <p:cNvPr id="21" name="Rectangle 20">
              <a:extLst>
                <a:ext uri="{FF2B5EF4-FFF2-40B4-BE49-F238E27FC236}">
                  <a16:creationId xmlns:a16="http://schemas.microsoft.com/office/drawing/2014/main" id="{8DAA40BA-44ED-1A59-4248-65DD9886C7D4}"/>
                </a:ext>
              </a:extLst>
            </p:cNvPr>
            <p:cNvSpPr/>
            <p:nvPr/>
          </p:nvSpPr>
          <p:spPr>
            <a:xfrm>
              <a:off x="4456176" y="860298"/>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2" name="Picture 21">
              <a:extLst>
                <a:ext uri="{FF2B5EF4-FFF2-40B4-BE49-F238E27FC236}">
                  <a16:creationId xmlns:a16="http://schemas.microsoft.com/office/drawing/2014/main" id="{53DE5237-7BB8-9561-539E-DAAAC6CF4A2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4450293" y="860298"/>
              <a:ext cx="1950719" cy="798645"/>
            </a:xfrm>
            <a:prstGeom prst="rect">
              <a:avLst/>
            </a:prstGeom>
          </p:spPr>
        </p:pic>
        <p:sp>
          <p:nvSpPr>
            <p:cNvPr id="23" name="TextBox 22">
              <a:extLst>
                <a:ext uri="{FF2B5EF4-FFF2-40B4-BE49-F238E27FC236}">
                  <a16:creationId xmlns:a16="http://schemas.microsoft.com/office/drawing/2014/main" id="{B4DBA1E4-8441-E388-0200-95F42EC5207F}"/>
                </a:ext>
              </a:extLst>
            </p:cNvPr>
            <p:cNvSpPr txBox="1"/>
            <p:nvPr/>
          </p:nvSpPr>
          <p:spPr>
            <a:xfrm>
              <a:off x="4855617" y="1688711"/>
              <a:ext cx="1176486" cy="302955"/>
            </a:xfrm>
            <a:prstGeom prst="roundRect">
              <a:avLst>
                <a:gd name="adj" fmla="val 50000"/>
              </a:avLst>
            </a:prstGeom>
            <a:solidFill>
              <a:schemeClr val="bg1"/>
            </a:solidFill>
          </p:spPr>
          <p:txBody>
            <a:bodyPr wrap="square" lIns="0" tIns="0" rIns="0" bIns="0" rtlCol="0" anchor="ctr">
              <a:spAutoFit/>
            </a:bodyPr>
            <a:lstStyle/>
            <a:p>
              <a:pPr algn="ctr"/>
              <a:r>
                <a:rPr lang="en-IN" sz="1400" dirty="0">
                  <a:solidFill>
                    <a:srgbClr val="24AB81"/>
                  </a:solidFill>
                  <a:latin typeface="Aptos Black" panose="020B0004020202020204" pitchFamily="34" charset="0"/>
                </a:rPr>
                <a:t>Vendor WA</a:t>
              </a:r>
              <a:endParaRPr lang="LID4096" sz="1400" dirty="0">
                <a:solidFill>
                  <a:srgbClr val="24AB81"/>
                </a:solidFill>
                <a:latin typeface="Aptos Black" panose="020B0004020202020204" pitchFamily="34" charset="0"/>
              </a:endParaRPr>
            </a:p>
          </p:txBody>
        </p:sp>
      </p:grpSp>
      <p:grpSp>
        <p:nvGrpSpPr>
          <p:cNvPr id="24" name="Group 23">
            <a:extLst>
              <a:ext uri="{FF2B5EF4-FFF2-40B4-BE49-F238E27FC236}">
                <a16:creationId xmlns:a16="http://schemas.microsoft.com/office/drawing/2014/main" id="{9EE47436-ED13-3037-14D4-DAA7AF38EF0A}"/>
              </a:ext>
            </a:extLst>
          </p:cNvPr>
          <p:cNvGrpSpPr/>
          <p:nvPr/>
        </p:nvGrpSpPr>
        <p:grpSpPr>
          <a:xfrm>
            <a:off x="10167661" y="4157968"/>
            <a:ext cx="1960290" cy="1285494"/>
            <a:chOff x="1508760" y="2292858"/>
            <a:chExt cx="1960290" cy="1285494"/>
          </a:xfrm>
        </p:grpSpPr>
        <p:sp>
          <p:nvSpPr>
            <p:cNvPr id="25" name="Rectangle 24">
              <a:extLst>
                <a:ext uri="{FF2B5EF4-FFF2-40B4-BE49-F238E27FC236}">
                  <a16:creationId xmlns:a16="http://schemas.microsoft.com/office/drawing/2014/main" id="{35411B20-DC40-B04F-7613-A1C960B48D0F}"/>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6" name="Picture 25">
              <a:extLst>
                <a:ext uri="{FF2B5EF4-FFF2-40B4-BE49-F238E27FC236}">
                  <a16:creationId xmlns:a16="http://schemas.microsoft.com/office/drawing/2014/main" id="{C512CD76-F47E-D12E-7262-B8DA02CA5D7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27" name="TextBox 26">
              <a:extLst>
                <a:ext uri="{FF2B5EF4-FFF2-40B4-BE49-F238E27FC236}">
                  <a16:creationId xmlns:a16="http://schemas.microsoft.com/office/drawing/2014/main" id="{32BCB441-2421-6D5B-2028-114D8A922881}"/>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Procurement</a:t>
              </a:r>
              <a:endParaRPr lang="LID4096" sz="1400" dirty="0">
                <a:solidFill>
                  <a:srgbClr val="24AB81"/>
                </a:solidFill>
                <a:latin typeface="Aptos Black" panose="020B0004020202020204" pitchFamily="34" charset="0"/>
              </a:endParaRPr>
            </a:p>
          </p:txBody>
        </p:sp>
      </p:grpSp>
      <p:grpSp>
        <p:nvGrpSpPr>
          <p:cNvPr id="45" name="Group 44">
            <a:extLst>
              <a:ext uri="{FF2B5EF4-FFF2-40B4-BE49-F238E27FC236}">
                <a16:creationId xmlns:a16="http://schemas.microsoft.com/office/drawing/2014/main" id="{5799647F-DE6E-3EC2-9E23-274AE3AFE1C8}"/>
              </a:ext>
            </a:extLst>
          </p:cNvPr>
          <p:cNvGrpSpPr/>
          <p:nvPr/>
        </p:nvGrpSpPr>
        <p:grpSpPr>
          <a:xfrm>
            <a:off x="5773000" y="4157968"/>
            <a:ext cx="2030042" cy="1285495"/>
            <a:chOff x="7043496" y="3975562"/>
            <a:chExt cx="2030042" cy="1285495"/>
          </a:xfrm>
        </p:grpSpPr>
        <p:sp>
          <p:nvSpPr>
            <p:cNvPr id="29" name="Rectangle 28">
              <a:extLst>
                <a:ext uri="{FF2B5EF4-FFF2-40B4-BE49-F238E27FC236}">
                  <a16:creationId xmlns:a16="http://schemas.microsoft.com/office/drawing/2014/main" id="{852F8B49-EB1F-921C-695F-DE44FAF3E4BF}"/>
                </a:ext>
              </a:extLst>
            </p:cNvPr>
            <p:cNvSpPr/>
            <p:nvPr/>
          </p:nvSpPr>
          <p:spPr>
            <a:xfrm>
              <a:off x="7043496" y="3975563"/>
              <a:ext cx="1980000"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 name="Picture 29">
              <a:extLst>
                <a:ext uri="{FF2B5EF4-FFF2-40B4-BE49-F238E27FC236}">
                  <a16:creationId xmlns:a16="http://schemas.microsoft.com/office/drawing/2014/main" id="{C7019286-2BB5-97A2-2679-71542E0E9507}"/>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7122819" y="3975562"/>
              <a:ext cx="1950719" cy="864949"/>
            </a:xfrm>
            <a:prstGeom prst="rect">
              <a:avLst/>
            </a:prstGeom>
          </p:spPr>
        </p:pic>
        <p:sp>
          <p:nvSpPr>
            <p:cNvPr id="31" name="TextBox 30">
              <a:extLst>
                <a:ext uri="{FF2B5EF4-FFF2-40B4-BE49-F238E27FC236}">
                  <a16:creationId xmlns:a16="http://schemas.microsoft.com/office/drawing/2014/main" id="{3D9ECE11-00EE-6D28-5747-7FD7DBA2330F}"/>
                </a:ext>
              </a:extLst>
            </p:cNvPr>
            <p:cNvSpPr txBox="1"/>
            <p:nvPr/>
          </p:nvSpPr>
          <p:spPr>
            <a:xfrm>
              <a:off x="7385772" y="4793796"/>
              <a:ext cx="1424813" cy="407382"/>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a:t>
              </a:r>
            </a:p>
            <a:p>
              <a:pPr algn="ctr"/>
              <a:r>
                <a:rPr lang="en-IN" sz="1400" dirty="0">
                  <a:solidFill>
                    <a:srgbClr val="24AB81"/>
                  </a:solidFill>
                  <a:latin typeface="Aptos Black" panose="020B0004020202020204" pitchFamily="34" charset="0"/>
                </a:rPr>
                <a:t>Management </a:t>
              </a:r>
              <a:endParaRPr lang="LID4096" sz="1400" dirty="0">
                <a:solidFill>
                  <a:srgbClr val="24AB81"/>
                </a:solidFill>
                <a:latin typeface="Aptos Black" panose="020B0004020202020204" pitchFamily="34" charset="0"/>
              </a:endParaRPr>
            </a:p>
          </p:txBody>
        </p:sp>
      </p:grpSp>
      <p:grpSp>
        <p:nvGrpSpPr>
          <p:cNvPr id="46" name="Group 45">
            <a:extLst>
              <a:ext uri="{FF2B5EF4-FFF2-40B4-BE49-F238E27FC236}">
                <a16:creationId xmlns:a16="http://schemas.microsoft.com/office/drawing/2014/main" id="{FFEA0CCF-5AAC-5FBC-6472-261E4E48538B}"/>
              </a:ext>
            </a:extLst>
          </p:cNvPr>
          <p:cNvGrpSpPr/>
          <p:nvPr/>
        </p:nvGrpSpPr>
        <p:grpSpPr>
          <a:xfrm>
            <a:off x="7937443" y="4157968"/>
            <a:ext cx="2095817" cy="1285494"/>
            <a:chOff x="9406234" y="3975562"/>
            <a:chExt cx="2095817" cy="1285494"/>
          </a:xfrm>
        </p:grpSpPr>
        <p:sp>
          <p:nvSpPr>
            <p:cNvPr id="34" name="Rectangle 33">
              <a:extLst>
                <a:ext uri="{FF2B5EF4-FFF2-40B4-BE49-F238E27FC236}">
                  <a16:creationId xmlns:a16="http://schemas.microsoft.com/office/drawing/2014/main" id="{1EC16FDB-9579-2265-F4FB-968A04B9E7A1}"/>
                </a:ext>
              </a:extLst>
            </p:cNvPr>
            <p:cNvSpPr/>
            <p:nvPr/>
          </p:nvSpPr>
          <p:spPr>
            <a:xfrm>
              <a:off x="9415814" y="3975562"/>
              <a:ext cx="2086237"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5" name="Picture 34">
              <a:extLst>
                <a:ext uri="{FF2B5EF4-FFF2-40B4-BE49-F238E27FC236}">
                  <a16:creationId xmlns:a16="http://schemas.microsoft.com/office/drawing/2014/main" id="{568075A0-1CA0-A8F7-3943-3C117A144E33}"/>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9406234" y="3975562"/>
              <a:ext cx="1950719" cy="864949"/>
            </a:xfrm>
            <a:prstGeom prst="rect">
              <a:avLst/>
            </a:prstGeom>
          </p:spPr>
        </p:pic>
        <p:sp>
          <p:nvSpPr>
            <p:cNvPr id="36" name="TextBox 35">
              <a:extLst>
                <a:ext uri="{FF2B5EF4-FFF2-40B4-BE49-F238E27FC236}">
                  <a16:creationId xmlns:a16="http://schemas.microsoft.com/office/drawing/2014/main" id="{83BF3FD5-0A70-5773-ADC0-66F777DE03AE}"/>
                </a:ext>
              </a:extLst>
            </p:cNvPr>
            <p:cNvSpPr txBox="1"/>
            <p:nvPr/>
          </p:nvSpPr>
          <p:spPr>
            <a:xfrm>
              <a:off x="9730472" y="4746746"/>
              <a:ext cx="1456919" cy="454432"/>
            </a:xfrm>
            <a:prstGeom prst="roundRect">
              <a:avLst>
                <a:gd name="adj" fmla="val 50000"/>
              </a:avLst>
            </a:prstGeom>
            <a:solidFill>
              <a:schemeClr val="bg1"/>
            </a:solidFill>
          </p:spPr>
          <p:txBody>
            <a:bodyPr wrap="none" lIns="0" tIns="0" rIns="0" bIns="0" rtlCol="0" anchor="ctr">
              <a:noAutofit/>
            </a:bodyPr>
            <a:lstStyle>
              <a:defPPr>
                <a:defRPr lang="en-US"/>
              </a:defPPr>
              <a:lvl1pPr algn="ctr">
                <a:defRPr sz="1400">
                  <a:solidFill>
                    <a:srgbClr val="24AB81"/>
                  </a:solidFill>
                  <a:latin typeface="Aptos Black" panose="020B0004020202020204" pitchFamily="34" charset="0"/>
                </a:defRPr>
              </a:lvl1pPr>
            </a:lstStyle>
            <a:p>
              <a:r>
                <a:rPr lang="en-IN" dirty="0"/>
                <a:t>Project </a:t>
              </a:r>
            </a:p>
            <a:p>
              <a:r>
                <a:rPr lang="en-IN" dirty="0"/>
                <a:t>Management</a:t>
              </a:r>
              <a:endParaRPr lang="LID4096" dirty="0"/>
            </a:p>
          </p:txBody>
        </p:sp>
      </p:grpSp>
      <p:sp>
        <p:nvSpPr>
          <p:cNvPr id="37" name="TextBox 36">
            <a:extLst>
              <a:ext uri="{FF2B5EF4-FFF2-40B4-BE49-F238E27FC236}">
                <a16:creationId xmlns:a16="http://schemas.microsoft.com/office/drawing/2014/main" id="{C07449B9-258D-B7BF-0636-CA4A2E7AFED0}"/>
              </a:ext>
            </a:extLst>
          </p:cNvPr>
          <p:cNvSpPr txBox="1"/>
          <p:nvPr/>
        </p:nvSpPr>
        <p:spPr>
          <a:xfrm>
            <a:off x="6885622" y="6029763"/>
            <a:ext cx="2832978" cy="646331"/>
          </a:xfrm>
          <a:prstGeom prst="rect">
            <a:avLst/>
          </a:prstGeom>
          <a:noFill/>
        </p:spPr>
        <p:txBody>
          <a:bodyPr wrap="square" rtlCol="0">
            <a:spAutoFit/>
          </a:bodyPr>
          <a:lstStyle/>
          <a:p>
            <a:r>
              <a:rPr lang="en-US" b="1" dirty="0">
                <a:latin typeface="Tenorite (Body)"/>
              </a:rPr>
              <a:t>Microsoft Dataverse as Underlying Database</a:t>
            </a:r>
            <a:endParaRPr lang="LID4096" b="1" dirty="0">
              <a:latin typeface="Tenorite (Body)"/>
            </a:endParaRPr>
          </a:p>
        </p:txBody>
      </p:sp>
      <p:sp>
        <p:nvSpPr>
          <p:cNvPr id="38" name="TextBox 37">
            <a:extLst>
              <a:ext uri="{FF2B5EF4-FFF2-40B4-BE49-F238E27FC236}">
                <a16:creationId xmlns:a16="http://schemas.microsoft.com/office/drawing/2014/main" id="{31610AD2-BE1B-F75E-A572-464A02A01962}"/>
              </a:ext>
            </a:extLst>
          </p:cNvPr>
          <p:cNvSpPr txBox="1"/>
          <p:nvPr/>
        </p:nvSpPr>
        <p:spPr>
          <a:xfrm>
            <a:off x="5087419" y="2874595"/>
            <a:ext cx="6563051" cy="646331"/>
          </a:xfrm>
          <a:prstGeom prst="rect">
            <a:avLst/>
          </a:prstGeom>
          <a:noFill/>
        </p:spPr>
        <p:txBody>
          <a:bodyPr wrap="square" rtlCol="0" anchor="b">
            <a:spAutoFit/>
          </a:bodyPr>
          <a:lstStyle/>
          <a:p>
            <a:pPr algn="ctr"/>
            <a:r>
              <a:rPr lang="en-US" b="1" dirty="0">
                <a:latin typeface="Tenorite (Body)"/>
              </a:rPr>
              <a:t>Integration with Company Website, IVR, WhatsApp etc., Azure cloud Services</a:t>
            </a:r>
            <a:endParaRPr lang="LID4096" b="1" dirty="0">
              <a:latin typeface="Tenorite (Body)"/>
            </a:endParaRPr>
          </a:p>
        </p:txBody>
      </p:sp>
      <p:sp>
        <p:nvSpPr>
          <p:cNvPr id="39" name="TextBox 38">
            <a:extLst>
              <a:ext uri="{FF2B5EF4-FFF2-40B4-BE49-F238E27FC236}">
                <a16:creationId xmlns:a16="http://schemas.microsoft.com/office/drawing/2014/main" id="{217F237C-B860-6D7C-FA83-2DED1D72FBBE}"/>
              </a:ext>
            </a:extLst>
          </p:cNvPr>
          <p:cNvSpPr txBox="1"/>
          <p:nvPr/>
        </p:nvSpPr>
        <p:spPr>
          <a:xfrm>
            <a:off x="-5097" y="3603282"/>
            <a:ext cx="2010011" cy="369332"/>
          </a:xfrm>
          <a:prstGeom prst="rect">
            <a:avLst/>
          </a:prstGeom>
          <a:noFill/>
        </p:spPr>
        <p:txBody>
          <a:bodyPr wrap="square" rtlCol="0">
            <a:spAutoFit/>
          </a:bodyPr>
          <a:lstStyle/>
          <a:p>
            <a:pPr algn="ctr"/>
            <a:r>
              <a:rPr lang="en-US" b="1" dirty="0">
                <a:latin typeface="Tenorite (Body)"/>
              </a:rPr>
              <a:t>Power Automate</a:t>
            </a:r>
            <a:endParaRPr lang="LID4096" b="1" dirty="0">
              <a:latin typeface="Tenorite (Body)"/>
            </a:endParaRPr>
          </a:p>
        </p:txBody>
      </p:sp>
      <p:cxnSp>
        <p:nvCxnSpPr>
          <p:cNvPr id="42" name="Straight Connector 41">
            <a:extLst>
              <a:ext uri="{FF2B5EF4-FFF2-40B4-BE49-F238E27FC236}">
                <a16:creationId xmlns:a16="http://schemas.microsoft.com/office/drawing/2014/main" id="{BB0C8008-B6D9-A783-14AE-56E840E23F5B}"/>
              </a:ext>
            </a:extLst>
          </p:cNvPr>
          <p:cNvCxnSpPr/>
          <p:nvPr/>
        </p:nvCxnSpPr>
        <p:spPr>
          <a:xfrm>
            <a:off x="81906" y="5833641"/>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10386C-C50F-49FF-2808-02A6FD90ABB4}"/>
              </a:ext>
            </a:extLst>
          </p:cNvPr>
          <p:cNvCxnSpPr/>
          <p:nvPr/>
        </p:nvCxnSpPr>
        <p:spPr>
          <a:xfrm>
            <a:off x="101392" y="4050680"/>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5E2114-37D8-A081-BFAE-011858574849}"/>
              </a:ext>
            </a:extLst>
          </p:cNvPr>
          <p:cNvCxnSpPr/>
          <p:nvPr/>
        </p:nvCxnSpPr>
        <p:spPr>
          <a:xfrm>
            <a:off x="101392" y="2822812"/>
            <a:ext cx="1202818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descr="Pricing – Static Web Apps | Microsoft Azure">
            <a:extLst>
              <a:ext uri="{FF2B5EF4-FFF2-40B4-BE49-F238E27FC236}">
                <a16:creationId xmlns:a16="http://schemas.microsoft.com/office/drawing/2014/main" id="{27FB96E4-D5E0-7CB7-4DF6-A7BBE76AD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432" y="1465001"/>
            <a:ext cx="985537" cy="5174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Functions | Microsoft Azure">
            <a:extLst>
              <a:ext uri="{FF2B5EF4-FFF2-40B4-BE49-F238E27FC236}">
                <a16:creationId xmlns:a16="http://schemas.microsoft.com/office/drawing/2014/main" id="{68BCD244-24A6-2417-331F-EAC1EB719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301" y="2211379"/>
            <a:ext cx="985537" cy="51740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2446998-C0AC-06B7-A876-2D3F10483440}"/>
              </a:ext>
            </a:extLst>
          </p:cNvPr>
          <p:cNvSpPr txBox="1"/>
          <p:nvPr/>
        </p:nvSpPr>
        <p:spPr>
          <a:xfrm>
            <a:off x="2579425" y="3552757"/>
            <a:ext cx="8573166" cy="369332"/>
          </a:xfrm>
          <a:prstGeom prst="rect">
            <a:avLst/>
          </a:prstGeom>
          <a:noFill/>
        </p:spPr>
        <p:txBody>
          <a:bodyPr wrap="square" rtlCol="0">
            <a:spAutoFit/>
          </a:bodyPr>
          <a:lstStyle/>
          <a:p>
            <a:pPr algn="ctr"/>
            <a:r>
              <a:rPr lang="en-US" b="1" dirty="0">
                <a:solidFill>
                  <a:schemeClr val="bg1">
                    <a:lumMod val="50000"/>
                  </a:schemeClr>
                </a:solidFill>
                <a:latin typeface="Tenorite (Body)"/>
              </a:rPr>
              <a:t>------------------   Automation &amp; Integration Layer  --------------------</a:t>
            </a:r>
            <a:endParaRPr lang="LID4096" b="1" dirty="0">
              <a:solidFill>
                <a:schemeClr val="bg1">
                  <a:lumMod val="50000"/>
                </a:schemeClr>
              </a:solidFill>
              <a:latin typeface="Tenorite (Body)"/>
            </a:endParaRPr>
          </a:p>
        </p:txBody>
      </p:sp>
      <p:sp>
        <p:nvSpPr>
          <p:cNvPr id="48" name="TextBox 47">
            <a:extLst>
              <a:ext uri="{FF2B5EF4-FFF2-40B4-BE49-F238E27FC236}">
                <a16:creationId xmlns:a16="http://schemas.microsoft.com/office/drawing/2014/main" id="{704D3C10-2961-B0C9-7EC1-2F6231565371}"/>
              </a:ext>
            </a:extLst>
          </p:cNvPr>
          <p:cNvSpPr txBox="1"/>
          <p:nvPr/>
        </p:nvSpPr>
        <p:spPr>
          <a:xfrm>
            <a:off x="2329617" y="1506857"/>
            <a:ext cx="2317038" cy="338554"/>
          </a:xfrm>
          <a:prstGeom prst="rect">
            <a:avLst/>
          </a:prstGeom>
          <a:noFill/>
        </p:spPr>
        <p:txBody>
          <a:bodyPr wrap="square" rtlCol="0" anchor="b">
            <a:spAutoFit/>
          </a:bodyPr>
          <a:lstStyle/>
          <a:p>
            <a:r>
              <a:rPr lang="en-US" sz="1600" dirty="0">
                <a:latin typeface="Tenorite (Body)"/>
              </a:rPr>
              <a:t>Azure Static Web App</a:t>
            </a:r>
            <a:endParaRPr lang="LID4096" sz="1600" dirty="0">
              <a:latin typeface="Tenorite (Body)"/>
            </a:endParaRPr>
          </a:p>
        </p:txBody>
      </p:sp>
      <p:sp>
        <p:nvSpPr>
          <p:cNvPr id="49" name="TextBox 48">
            <a:extLst>
              <a:ext uri="{FF2B5EF4-FFF2-40B4-BE49-F238E27FC236}">
                <a16:creationId xmlns:a16="http://schemas.microsoft.com/office/drawing/2014/main" id="{77F2B6B9-1636-2324-54D1-A067D45DF5A3}"/>
              </a:ext>
            </a:extLst>
          </p:cNvPr>
          <p:cNvSpPr txBox="1"/>
          <p:nvPr/>
        </p:nvSpPr>
        <p:spPr>
          <a:xfrm>
            <a:off x="2329617" y="2036052"/>
            <a:ext cx="1502449" cy="584775"/>
          </a:xfrm>
          <a:prstGeom prst="rect">
            <a:avLst/>
          </a:prstGeom>
          <a:noFill/>
        </p:spPr>
        <p:txBody>
          <a:bodyPr wrap="square" rtlCol="0" anchor="b">
            <a:spAutoFit/>
          </a:bodyPr>
          <a:lstStyle/>
          <a:p>
            <a:r>
              <a:rPr lang="en-US" sz="1600" dirty="0">
                <a:latin typeface="Tenorite (Body)"/>
              </a:rPr>
              <a:t>Azure Functions</a:t>
            </a:r>
            <a:endParaRPr lang="LID4096" sz="1600" dirty="0">
              <a:latin typeface="Tenorite (Body)"/>
            </a:endParaRPr>
          </a:p>
        </p:txBody>
      </p:sp>
      <p:grpSp>
        <p:nvGrpSpPr>
          <p:cNvPr id="50" name="Group 49">
            <a:extLst>
              <a:ext uri="{FF2B5EF4-FFF2-40B4-BE49-F238E27FC236}">
                <a16:creationId xmlns:a16="http://schemas.microsoft.com/office/drawing/2014/main" id="{56906DF4-204B-0D46-A6D8-C444745C84A3}"/>
              </a:ext>
            </a:extLst>
          </p:cNvPr>
          <p:cNvGrpSpPr/>
          <p:nvPr/>
        </p:nvGrpSpPr>
        <p:grpSpPr>
          <a:xfrm>
            <a:off x="5170980" y="965961"/>
            <a:ext cx="1960290" cy="1285494"/>
            <a:chOff x="1508760" y="2292858"/>
            <a:chExt cx="1960290" cy="1285494"/>
          </a:xfrm>
        </p:grpSpPr>
        <p:sp>
          <p:nvSpPr>
            <p:cNvPr id="51" name="Rectangle 50">
              <a:extLst>
                <a:ext uri="{FF2B5EF4-FFF2-40B4-BE49-F238E27FC236}">
                  <a16:creationId xmlns:a16="http://schemas.microsoft.com/office/drawing/2014/main" id="{DB0F28C7-8832-8800-7F8C-A2353CFB9C81}"/>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2" name="Picture 51">
              <a:extLst>
                <a:ext uri="{FF2B5EF4-FFF2-40B4-BE49-F238E27FC236}">
                  <a16:creationId xmlns:a16="http://schemas.microsoft.com/office/drawing/2014/main" id="{4CD9C179-510D-A348-F990-A2770F407B8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3" name="TextBox 52">
              <a:extLst>
                <a:ext uri="{FF2B5EF4-FFF2-40B4-BE49-F238E27FC236}">
                  <a16:creationId xmlns:a16="http://schemas.microsoft.com/office/drawing/2014/main" id="{2826B7E3-81E9-C81F-E7BA-4261C4F20585}"/>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Customer Portal</a:t>
              </a:r>
              <a:endParaRPr lang="LID4096" sz="1400" dirty="0">
                <a:solidFill>
                  <a:srgbClr val="24AB81"/>
                </a:solidFill>
                <a:latin typeface="Aptos Black" panose="020B0004020202020204" pitchFamily="34" charset="0"/>
              </a:endParaRPr>
            </a:p>
          </p:txBody>
        </p:sp>
      </p:grpSp>
      <p:grpSp>
        <p:nvGrpSpPr>
          <p:cNvPr id="54" name="Group 53">
            <a:extLst>
              <a:ext uri="{FF2B5EF4-FFF2-40B4-BE49-F238E27FC236}">
                <a16:creationId xmlns:a16="http://schemas.microsoft.com/office/drawing/2014/main" id="{58A0EFC0-E66A-AAB8-FDD5-EF2A3A7B2CF9}"/>
              </a:ext>
            </a:extLst>
          </p:cNvPr>
          <p:cNvGrpSpPr/>
          <p:nvPr/>
        </p:nvGrpSpPr>
        <p:grpSpPr>
          <a:xfrm>
            <a:off x="7276894" y="962839"/>
            <a:ext cx="1960290" cy="1285494"/>
            <a:chOff x="1508760" y="2292858"/>
            <a:chExt cx="1960290" cy="1285494"/>
          </a:xfrm>
        </p:grpSpPr>
        <p:sp>
          <p:nvSpPr>
            <p:cNvPr id="55" name="Rectangle 54">
              <a:extLst>
                <a:ext uri="{FF2B5EF4-FFF2-40B4-BE49-F238E27FC236}">
                  <a16:creationId xmlns:a16="http://schemas.microsoft.com/office/drawing/2014/main" id="{9A2AD779-6100-DFED-1C6A-7740859D7A30}"/>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6" name="Picture 55">
              <a:extLst>
                <a:ext uri="{FF2B5EF4-FFF2-40B4-BE49-F238E27FC236}">
                  <a16:creationId xmlns:a16="http://schemas.microsoft.com/office/drawing/2014/main" id="{F2A50DF2-1FC7-A249-9844-2F4309F3B5A2}"/>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57" name="TextBox 56">
              <a:extLst>
                <a:ext uri="{FF2B5EF4-FFF2-40B4-BE49-F238E27FC236}">
                  <a16:creationId xmlns:a16="http://schemas.microsoft.com/office/drawing/2014/main" id="{7FEE0872-4BFA-295F-3AD7-3A3A57C2C33C}"/>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Vendor Portal</a:t>
              </a:r>
              <a:endParaRPr lang="LID4096" sz="1400" dirty="0">
                <a:solidFill>
                  <a:srgbClr val="24AB81"/>
                </a:solidFill>
                <a:latin typeface="Aptos Black" panose="020B0004020202020204" pitchFamily="34" charset="0"/>
              </a:endParaRPr>
            </a:p>
          </p:txBody>
        </p:sp>
      </p:grpSp>
      <p:sp>
        <p:nvSpPr>
          <p:cNvPr id="58" name="TextBox 57">
            <a:extLst>
              <a:ext uri="{FF2B5EF4-FFF2-40B4-BE49-F238E27FC236}">
                <a16:creationId xmlns:a16="http://schemas.microsoft.com/office/drawing/2014/main" id="{2970244A-E633-3A63-A8BB-FAC565252BFF}"/>
              </a:ext>
            </a:extLst>
          </p:cNvPr>
          <p:cNvSpPr txBox="1"/>
          <p:nvPr/>
        </p:nvSpPr>
        <p:spPr>
          <a:xfrm>
            <a:off x="5200362" y="539500"/>
            <a:ext cx="3922522" cy="369332"/>
          </a:xfrm>
          <a:prstGeom prst="rect">
            <a:avLst/>
          </a:prstGeom>
          <a:noFill/>
        </p:spPr>
        <p:txBody>
          <a:bodyPr wrap="square" rtlCol="0" anchor="b">
            <a:spAutoFit/>
          </a:bodyPr>
          <a:lstStyle/>
          <a:p>
            <a:pPr algn="ctr"/>
            <a:r>
              <a:rPr lang="en-US" b="1" dirty="0">
                <a:solidFill>
                  <a:srgbClr val="FFA700"/>
                </a:solidFill>
                <a:latin typeface="Tenorite (Body)"/>
              </a:rPr>
              <a:t>External Facing Dynamic Websites</a:t>
            </a:r>
            <a:endParaRPr lang="LID4096" b="1" dirty="0">
              <a:solidFill>
                <a:srgbClr val="FFA700"/>
              </a:solidFill>
              <a:latin typeface="Tenorite (Body)"/>
            </a:endParaRPr>
          </a:p>
        </p:txBody>
      </p:sp>
      <p:pic>
        <p:nvPicPr>
          <p:cNvPr id="1030" name="Picture 6">
            <a:extLst>
              <a:ext uri="{FF2B5EF4-FFF2-40B4-BE49-F238E27FC236}">
                <a16:creationId xmlns:a16="http://schemas.microsoft.com/office/drawing/2014/main" id="{F67C7B27-3139-1BAA-A453-8801E9A814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0659" y="630107"/>
            <a:ext cx="628509" cy="62850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8E380D5-E82A-784D-FDC9-A6813FA25779}"/>
              </a:ext>
            </a:extLst>
          </p:cNvPr>
          <p:cNvSpPr txBox="1"/>
          <p:nvPr/>
        </p:nvSpPr>
        <p:spPr>
          <a:xfrm>
            <a:off x="2329617" y="506458"/>
            <a:ext cx="2105467" cy="769441"/>
          </a:xfrm>
          <a:prstGeom prst="rect">
            <a:avLst/>
          </a:prstGeom>
          <a:noFill/>
        </p:spPr>
        <p:txBody>
          <a:bodyPr wrap="square" rtlCol="0" anchor="b">
            <a:spAutoFit/>
          </a:bodyPr>
          <a:lstStyle/>
          <a:p>
            <a:r>
              <a:rPr lang="en-US" sz="1600" dirty="0">
                <a:latin typeface="Tenorite (Body)"/>
              </a:rPr>
              <a:t>Microsoft Entra </a:t>
            </a:r>
            <a:r>
              <a:rPr lang="en-US" sz="1400" dirty="0">
                <a:latin typeface="Tenorite (Body)"/>
              </a:rPr>
              <a:t>(External for Customers &amp; Vendors)</a:t>
            </a:r>
            <a:endParaRPr lang="LID4096" sz="1600" dirty="0">
              <a:latin typeface="Tenorite (Body)"/>
            </a:endParaRPr>
          </a:p>
        </p:txBody>
      </p:sp>
      <p:sp>
        <p:nvSpPr>
          <p:cNvPr id="60" name="Right Brace 59">
            <a:extLst>
              <a:ext uri="{FF2B5EF4-FFF2-40B4-BE49-F238E27FC236}">
                <a16:creationId xmlns:a16="http://schemas.microsoft.com/office/drawing/2014/main" id="{FD39AC1B-8B11-1A68-D122-9A92647336F3}"/>
              </a:ext>
            </a:extLst>
          </p:cNvPr>
          <p:cNvSpPr/>
          <p:nvPr/>
        </p:nvSpPr>
        <p:spPr>
          <a:xfrm flipH="1">
            <a:off x="1377192" y="700433"/>
            <a:ext cx="391397" cy="1923432"/>
          </a:xfrm>
          <a:prstGeom prst="rightBrace">
            <a:avLst>
              <a:gd name="adj1" fmla="val 3158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LID4096"/>
          </a:p>
        </p:txBody>
      </p:sp>
      <p:sp>
        <p:nvSpPr>
          <p:cNvPr id="61" name="TextBox 60">
            <a:extLst>
              <a:ext uri="{FF2B5EF4-FFF2-40B4-BE49-F238E27FC236}">
                <a16:creationId xmlns:a16="http://schemas.microsoft.com/office/drawing/2014/main" id="{44AD950A-131C-4D76-FBC8-9290F220ED82}"/>
              </a:ext>
            </a:extLst>
          </p:cNvPr>
          <p:cNvSpPr txBox="1"/>
          <p:nvPr/>
        </p:nvSpPr>
        <p:spPr>
          <a:xfrm>
            <a:off x="5851463" y="2329262"/>
            <a:ext cx="3401738" cy="369332"/>
          </a:xfrm>
          <a:prstGeom prst="rect">
            <a:avLst/>
          </a:prstGeom>
          <a:noFill/>
        </p:spPr>
        <p:txBody>
          <a:bodyPr wrap="square" rtlCol="0" anchor="b">
            <a:spAutoFit/>
          </a:bodyPr>
          <a:lstStyle/>
          <a:p>
            <a:pPr algn="ctr"/>
            <a:r>
              <a:rPr lang="en-US" b="1" dirty="0">
                <a:latin typeface="Tenorite (Body)"/>
              </a:rPr>
              <a:t>With Dataverse as DB </a:t>
            </a:r>
            <a:endParaRPr lang="LID4096" b="1" dirty="0">
              <a:latin typeface="Tenorite (Body)"/>
            </a:endParaRPr>
          </a:p>
        </p:txBody>
      </p:sp>
      <p:pic>
        <p:nvPicPr>
          <p:cNvPr id="62" name="Graphic 61">
            <a:extLst>
              <a:ext uri="{FF2B5EF4-FFF2-40B4-BE49-F238E27FC236}">
                <a16:creationId xmlns:a16="http://schemas.microsoft.com/office/drawing/2014/main" id="{E05C2C2A-2D8B-50D2-F533-908274D034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4608" y="2324963"/>
            <a:ext cx="355496" cy="355496"/>
          </a:xfrm>
          <a:prstGeom prst="rect">
            <a:avLst/>
          </a:prstGeom>
        </p:spPr>
      </p:pic>
      <p:pic>
        <p:nvPicPr>
          <p:cNvPr id="63" name="Picture 62">
            <a:extLst>
              <a:ext uri="{FF2B5EF4-FFF2-40B4-BE49-F238E27FC236}">
                <a16:creationId xmlns:a16="http://schemas.microsoft.com/office/drawing/2014/main" id="{64F3E976-65E1-068C-61F5-219009FB38E7}"/>
              </a:ext>
            </a:extLst>
          </p:cNvPr>
          <p:cNvPicPr>
            <a:picLocks noGrp="1" noRot="1" noChangeAspect="1" noMove="1" noResize="1" noEditPoints="1" noAdjustHandles="1" noChangeArrowheads="1" noChangeShapeType="1" noCrop="1"/>
          </p:cNvPicPr>
          <p:nvPr/>
        </p:nvPicPr>
        <p:blipFill rotWithShape="1">
          <a:blip r:embed="rId14"/>
          <a:srcRect l="43182" t="73191"/>
          <a:stretch/>
        </p:blipFill>
        <p:spPr>
          <a:xfrm>
            <a:off x="-447040" y="0"/>
            <a:ext cx="1853249" cy="732519"/>
          </a:xfrm>
          <a:prstGeom prst="rect">
            <a:avLst/>
          </a:prstGeom>
        </p:spPr>
      </p:pic>
      <p:grpSp>
        <p:nvGrpSpPr>
          <p:cNvPr id="1031" name="Group 1030">
            <a:extLst>
              <a:ext uri="{FF2B5EF4-FFF2-40B4-BE49-F238E27FC236}">
                <a16:creationId xmlns:a16="http://schemas.microsoft.com/office/drawing/2014/main" id="{A2CDCEB0-84BE-9A56-9CAC-49BCD6BCE1E2}"/>
              </a:ext>
            </a:extLst>
          </p:cNvPr>
          <p:cNvGrpSpPr/>
          <p:nvPr/>
        </p:nvGrpSpPr>
        <p:grpSpPr>
          <a:xfrm>
            <a:off x="10080779" y="948216"/>
            <a:ext cx="1960290" cy="1285494"/>
            <a:chOff x="1508760" y="2292858"/>
            <a:chExt cx="1960290" cy="1285494"/>
          </a:xfrm>
        </p:grpSpPr>
        <p:sp>
          <p:nvSpPr>
            <p:cNvPr id="1032" name="Rectangle 1031">
              <a:extLst>
                <a:ext uri="{FF2B5EF4-FFF2-40B4-BE49-F238E27FC236}">
                  <a16:creationId xmlns:a16="http://schemas.microsoft.com/office/drawing/2014/main" id="{0BA0459D-18DB-0AEB-0BF6-05B223D6D2D9}"/>
                </a:ext>
              </a:extLst>
            </p:cNvPr>
            <p:cNvSpPr/>
            <p:nvPr/>
          </p:nvSpPr>
          <p:spPr>
            <a:xfrm>
              <a:off x="1508760" y="2292858"/>
              <a:ext cx="1950719" cy="1285494"/>
            </a:xfrm>
            <a:prstGeom prst="rect">
              <a:avLst/>
            </a:prstGeom>
            <a:solidFill>
              <a:srgbClr val="24AB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33" name="Picture 1032">
              <a:extLst>
                <a:ext uri="{FF2B5EF4-FFF2-40B4-BE49-F238E27FC236}">
                  <a16:creationId xmlns:a16="http://schemas.microsoft.com/office/drawing/2014/main" id="{76BFA7DA-F149-0405-D3E4-624D2D9B9E0B}"/>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518331" y="2292858"/>
              <a:ext cx="1950719" cy="798645"/>
            </a:xfrm>
            <a:prstGeom prst="rect">
              <a:avLst/>
            </a:prstGeom>
          </p:spPr>
        </p:pic>
        <p:sp>
          <p:nvSpPr>
            <p:cNvPr id="1034" name="TextBox 1033">
              <a:extLst>
                <a:ext uri="{FF2B5EF4-FFF2-40B4-BE49-F238E27FC236}">
                  <a16:creationId xmlns:a16="http://schemas.microsoft.com/office/drawing/2014/main" id="{F096AD36-739C-C9A0-3D32-466A036E4838}"/>
                </a:ext>
              </a:extLst>
            </p:cNvPr>
            <p:cNvSpPr txBox="1"/>
            <p:nvPr/>
          </p:nvSpPr>
          <p:spPr>
            <a:xfrm>
              <a:off x="1632630" y="3038162"/>
              <a:ext cx="1722120" cy="428938"/>
            </a:xfrm>
            <a:prstGeom prst="roundRect">
              <a:avLst>
                <a:gd name="adj" fmla="val 50000"/>
              </a:avLst>
            </a:prstGeom>
            <a:solidFill>
              <a:schemeClr val="bg1"/>
            </a:solidFill>
          </p:spPr>
          <p:txBody>
            <a:bodyPr wrap="square" lIns="0" tIns="0" rIns="0" bIns="0" rtlCol="0" anchor="ctr">
              <a:noAutofit/>
            </a:bodyPr>
            <a:lstStyle/>
            <a:p>
              <a:pPr algn="ctr"/>
              <a:r>
                <a:rPr lang="en-IN" sz="1400" dirty="0">
                  <a:solidFill>
                    <a:srgbClr val="24AB81"/>
                  </a:solidFill>
                  <a:latin typeface="Aptos Black" panose="020B0004020202020204" pitchFamily="34" charset="0"/>
                </a:rPr>
                <a:t>Training App</a:t>
              </a:r>
              <a:endParaRPr lang="LID4096" sz="1400" dirty="0">
                <a:solidFill>
                  <a:srgbClr val="24AB81"/>
                </a:solidFill>
                <a:latin typeface="Aptos Black" panose="020B0004020202020204" pitchFamily="34" charset="0"/>
              </a:endParaRPr>
            </a:p>
          </p:txBody>
        </p:sp>
      </p:grpSp>
      <p:sp>
        <p:nvSpPr>
          <p:cNvPr id="1035" name="TextBox 1034">
            <a:extLst>
              <a:ext uri="{FF2B5EF4-FFF2-40B4-BE49-F238E27FC236}">
                <a16:creationId xmlns:a16="http://schemas.microsoft.com/office/drawing/2014/main" id="{FFFA35F5-BC73-45CE-49D1-33173C95EC80}"/>
              </a:ext>
            </a:extLst>
          </p:cNvPr>
          <p:cNvSpPr txBox="1"/>
          <p:nvPr/>
        </p:nvSpPr>
        <p:spPr>
          <a:xfrm>
            <a:off x="9888162" y="539500"/>
            <a:ext cx="2208170" cy="369332"/>
          </a:xfrm>
          <a:prstGeom prst="rect">
            <a:avLst/>
          </a:prstGeom>
          <a:noFill/>
        </p:spPr>
        <p:txBody>
          <a:bodyPr wrap="square" rtlCol="0" anchor="b">
            <a:spAutoFit/>
          </a:bodyPr>
          <a:lstStyle>
            <a:defPPr>
              <a:defRPr lang="en-US"/>
            </a:defPPr>
            <a:lvl1pPr algn="ctr">
              <a:defRPr b="1">
                <a:solidFill>
                  <a:schemeClr val="accent5">
                    <a:lumMod val="25000"/>
                    <a:lumOff val="75000"/>
                  </a:schemeClr>
                </a:solidFill>
                <a:latin typeface="Tenorite (Body)"/>
              </a:defRPr>
            </a:lvl1pPr>
          </a:lstStyle>
          <a:p>
            <a:r>
              <a:rPr lang="en-US" dirty="0"/>
              <a:t>Internal Website</a:t>
            </a:r>
            <a:endParaRPr lang="LID4096" dirty="0"/>
          </a:p>
        </p:txBody>
      </p:sp>
      <p:sp>
        <p:nvSpPr>
          <p:cNvPr id="1036" name="TextBox 1035">
            <a:extLst>
              <a:ext uri="{FF2B5EF4-FFF2-40B4-BE49-F238E27FC236}">
                <a16:creationId xmlns:a16="http://schemas.microsoft.com/office/drawing/2014/main" id="{D9010C59-D663-DBBC-229C-F44CBDF3F84D}"/>
              </a:ext>
            </a:extLst>
          </p:cNvPr>
          <p:cNvSpPr txBox="1"/>
          <p:nvPr/>
        </p:nvSpPr>
        <p:spPr>
          <a:xfrm>
            <a:off x="4628075" y="5439130"/>
            <a:ext cx="3922522" cy="369332"/>
          </a:xfrm>
          <a:prstGeom prst="rect">
            <a:avLst/>
          </a:prstGeom>
          <a:noFill/>
        </p:spPr>
        <p:txBody>
          <a:bodyPr wrap="square" rtlCol="0" anchor="b">
            <a:spAutoFit/>
          </a:bodyPr>
          <a:lstStyle/>
          <a:p>
            <a:pPr algn="ctr"/>
            <a:r>
              <a:rPr lang="en-US" b="1" dirty="0">
                <a:solidFill>
                  <a:schemeClr val="accent5">
                    <a:lumMod val="25000"/>
                    <a:lumOff val="75000"/>
                  </a:schemeClr>
                </a:solidFill>
                <a:latin typeface="Tenorite (Body)"/>
              </a:rPr>
              <a:t>For Internal Users</a:t>
            </a:r>
            <a:endParaRPr lang="LID4096" b="1" dirty="0">
              <a:solidFill>
                <a:schemeClr val="accent5">
                  <a:lumMod val="25000"/>
                  <a:lumOff val="75000"/>
                </a:schemeClr>
              </a:solidFill>
              <a:latin typeface="Tenorite (Body)"/>
            </a:endParaRPr>
          </a:p>
        </p:txBody>
      </p:sp>
      <p:sp>
        <p:nvSpPr>
          <p:cNvPr id="1038" name="TextBox 1037">
            <a:extLst>
              <a:ext uri="{FF2B5EF4-FFF2-40B4-BE49-F238E27FC236}">
                <a16:creationId xmlns:a16="http://schemas.microsoft.com/office/drawing/2014/main" id="{06263BE1-ABF5-6A73-E8AB-8C26DBE5614B}"/>
              </a:ext>
            </a:extLst>
          </p:cNvPr>
          <p:cNvSpPr txBox="1"/>
          <p:nvPr/>
        </p:nvSpPr>
        <p:spPr>
          <a:xfrm>
            <a:off x="1482814" y="28875"/>
            <a:ext cx="6948691" cy="369332"/>
          </a:xfrm>
          <a:prstGeom prst="rect">
            <a:avLst/>
          </a:prstGeom>
          <a:noFill/>
        </p:spPr>
        <p:txBody>
          <a:bodyPr wrap="square" rtlCol="0">
            <a:spAutoFit/>
          </a:bodyPr>
          <a:lstStyle/>
          <a:p>
            <a:r>
              <a:rPr lang="en-US" b="1" dirty="0">
                <a:solidFill>
                  <a:schemeClr val="accent5">
                    <a:lumMod val="25000"/>
                    <a:lumOff val="75000"/>
                  </a:schemeClr>
                </a:solidFill>
              </a:rPr>
              <a:t>Digital Transformation On Microsoft Ecosystem</a:t>
            </a:r>
            <a:endParaRPr lang="LID4096" b="1" dirty="0">
              <a:solidFill>
                <a:schemeClr val="accent5">
                  <a:lumMod val="25000"/>
                  <a:lumOff val="75000"/>
                </a:schemeClr>
              </a:solidFill>
            </a:endParaRPr>
          </a:p>
        </p:txBody>
      </p:sp>
      <p:sp>
        <p:nvSpPr>
          <p:cNvPr id="2" name="Oval 1">
            <a:extLst>
              <a:ext uri="{FF2B5EF4-FFF2-40B4-BE49-F238E27FC236}">
                <a16:creationId xmlns:a16="http://schemas.microsoft.com/office/drawing/2014/main" id="{3B4FF83E-C398-7803-69B8-4EDA776B25D7}"/>
              </a:ext>
            </a:extLst>
          </p:cNvPr>
          <p:cNvSpPr/>
          <p:nvPr/>
        </p:nvSpPr>
        <p:spPr>
          <a:xfrm>
            <a:off x="3193236" y="5153249"/>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1</a:t>
            </a:r>
            <a:endParaRPr lang="LID4096" sz="1800" b="1" dirty="0">
              <a:solidFill>
                <a:schemeClr val="bg1"/>
              </a:solidFill>
              <a:latin typeface="Calibri" panose="020F0502020204030204"/>
              <a:ea typeface="+mn-ea"/>
              <a:cs typeface="+mn-cs"/>
            </a:endParaRPr>
          </a:p>
        </p:txBody>
      </p:sp>
      <p:sp>
        <p:nvSpPr>
          <p:cNvPr id="3" name="Oval 2">
            <a:extLst>
              <a:ext uri="{FF2B5EF4-FFF2-40B4-BE49-F238E27FC236}">
                <a16:creationId xmlns:a16="http://schemas.microsoft.com/office/drawing/2014/main" id="{9691ECA5-AAC0-815B-AAC3-9DA6C614B1AC}"/>
              </a:ext>
            </a:extLst>
          </p:cNvPr>
          <p:cNvSpPr/>
          <p:nvPr/>
        </p:nvSpPr>
        <p:spPr>
          <a:xfrm>
            <a:off x="5316394" y="5133961"/>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2</a:t>
            </a:r>
            <a:endParaRPr lang="LID4096" sz="1800" b="1" dirty="0">
              <a:solidFill>
                <a:schemeClr val="bg1"/>
              </a:solidFill>
              <a:latin typeface="Calibri" panose="020F0502020204030204"/>
              <a:ea typeface="+mn-ea"/>
              <a:cs typeface="+mn-cs"/>
            </a:endParaRPr>
          </a:p>
        </p:txBody>
      </p:sp>
      <p:sp>
        <p:nvSpPr>
          <p:cNvPr id="4" name="Oval 3">
            <a:extLst>
              <a:ext uri="{FF2B5EF4-FFF2-40B4-BE49-F238E27FC236}">
                <a16:creationId xmlns:a16="http://schemas.microsoft.com/office/drawing/2014/main" id="{30C1F9CB-4982-CAED-5B36-4E6352752536}"/>
              </a:ext>
            </a:extLst>
          </p:cNvPr>
          <p:cNvSpPr/>
          <p:nvPr/>
        </p:nvSpPr>
        <p:spPr>
          <a:xfrm>
            <a:off x="7532571" y="5153249"/>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3</a:t>
            </a:r>
            <a:endParaRPr lang="LID4096" sz="1800" b="1" dirty="0">
              <a:solidFill>
                <a:schemeClr val="bg1"/>
              </a:solidFill>
              <a:latin typeface="Calibri" panose="020F0502020204030204"/>
              <a:ea typeface="+mn-ea"/>
              <a:cs typeface="+mn-cs"/>
            </a:endParaRPr>
          </a:p>
        </p:txBody>
      </p:sp>
      <p:sp>
        <p:nvSpPr>
          <p:cNvPr id="5" name="Oval 4">
            <a:extLst>
              <a:ext uri="{FF2B5EF4-FFF2-40B4-BE49-F238E27FC236}">
                <a16:creationId xmlns:a16="http://schemas.microsoft.com/office/drawing/2014/main" id="{2BF3B3DB-185A-1B4E-AAB4-33943A09133E}"/>
              </a:ext>
            </a:extLst>
          </p:cNvPr>
          <p:cNvSpPr/>
          <p:nvPr/>
        </p:nvSpPr>
        <p:spPr>
          <a:xfrm>
            <a:off x="9754184" y="5142774"/>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4</a:t>
            </a:r>
            <a:endParaRPr lang="LID4096" sz="1800" b="1" dirty="0">
              <a:solidFill>
                <a:schemeClr val="bg1"/>
              </a:solidFill>
              <a:latin typeface="Calibri" panose="020F0502020204030204"/>
              <a:ea typeface="+mn-ea"/>
              <a:cs typeface="+mn-cs"/>
            </a:endParaRPr>
          </a:p>
        </p:txBody>
      </p:sp>
      <p:sp>
        <p:nvSpPr>
          <p:cNvPr id="7" name="Oval 6">
            <a:extLst>
              <a:ext uri="{FF2B5EF4-FFF2-40B4-BE49-F238E27FC236}">
                <a16:creationId xmlns:a16="http://schemas.microsoft.com/office/drawing/2014/main" id="{8BA85371-699F-DE8D-37C5-BF12E699498C}"/>
              </a:ext>
            </a:extLst>
          </p:cNvPr>
          <p:cNvSpPr/>
          <p:nvPr/>
        </p:nvSpPr>
        <p:spPr>
          <a:xfrm>
            <a:off x="11814543" y="5142774"/>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5</a:t>
            </a:r>
            <a:endParaRPr lang="LID4096" sz="1800" b="1" dirty="0">
              <a:solidFill>
                <a:schemeClr val="bg1"/>
              </a:solidFill>
              <a:latin typeface="Calibri" panose="020F0502020204030204"/>
              <a:ea typeface="+mn-ea"/>
              <a:cs typeface="+mn-cs"/>
            </a:endParaRPr>
          </a:p>
        </p:txBody>
      </p:sp>
      <p:sp>
        <p:nvSpPr>
          <p:cNvPr id="9" name="Oval 8">
            <a:extLst>
              <a:ext uri="{FF2B5EF4-FFF2-40B4-BE49-F238E27FC236}">
                <a16:creationId xmlns:a16="http://schemas.microsoft.com/office/drawing/2014/main" id="{12F47831-621D-7C65-6E9B-5F52F67D7F7C}"/>
              </a:ext>
            </a:extLst>
          </p:cNvPr>
          <p:cNvSpPr/>
          <p:nvPr/>
        </p:nvSpPr>
        <p:spPr>
          <a:xfrm>
            <a:off x="6885622" y="2073133"/>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6</a:t>
            </a:r>
            <a:endParaRPr lang="LID4096" sz="1800" b="1" dirty="0">
              <a:solidFill>
                <a:schemeClr val="bg1"/>
              </a:solidFill>
              <a:latin typeface="Calibri" panose="020F0502020204030204"/>
              <a:ea typeface="+mn-ea"/>
              <a:cs typeface="+mn-cs"/>
            </a:endParaRPr>
          </a:p>
        </p:txBody>
      </p:sp>
      <p:sp>
        <p:nvSpPr>
          <p:cNvPr id="11" name="Oval 10">
            <a:extLst>
              <a:ext uri="{FF2B5EF4-FFF2-40B4-BE49-F238E27FC236}">
                <a16:creationId xmlns:a16="http://schemas.microsoft.com/office/drawing/2014/main" id="{F6C52EED-E129-6504-F136-2C2B12B01BF1}"/>
              </a:ext>
            </a:extLst>
          </p:cNvPr>
          <p:cNvSpPr/>
          <p:nvPr/>
        </p:nvSpPr>
        <p:spPr>
          <a:xfrm>
            <a:off x="8997741" y="2030223"/>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7</a:t>
            </a:r>
            <a:endParaRPr lang="LID4096" sz="1800" b="1" dirty="0">
              <a:solidFill>
                <a:schemeClr val="bg1"/>
              </a:solidFill>
              <a:latin typeface="Calibri" panose="020F0502020204030204"/>
              <a:ea typeface="+mn-ea"/>
              <a:cs typeface="+mn-cs"/>
            </a:endParaRPr>
          </a:p>
        </p:txBody>
      </p:sp>
      <p:sp>
        <p:nvSpPr>
          <p:cNvPr id="28" name="Oval 27">
            <a:extLst>
              <a:ext uri="{FF2B5EF4-FFF2-40B4-BE49-F238E27FC236}">
                <a16:creationId xmlns:a16="http://schemas.microsoft.com/office/drawing/2014/main" id="{9C3619FC-109A-E27D-475C-3FCE632BDF37}"/>
              </a:ext>
            </a:extLst>
          </p:cNvPr>
          <p:cNvSpPr/>
          <p:nvPr/>
        </p:nvSpPr>
        <p:spPr>
          <a:xfrm>
            <a:off x="11763742" y="1970939"/>
            <a:ext cx="364209" cy="369329"/>
          </a:xfrm>
          <a:prstGeom prst="ellipse">
            <a:avLst/>
          </a:prstGeom>
          <a:ln/>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sz="1800" b="1" dirty="0">
                <a:solidFill>
                  <a:schemeClr val="bg1"/>
                </a:solidFill>
                <a:latin typeface="Calibri" panose="020F0502020204030204"/>
                <a:ea typeface="+mn-ea"/>
                <a:cs typeface="+mn-cs"/>
              </a:rPr>
              <a:t>8</a:t>
            </a:r>
            <a:endParaRPr lang="LID4096" sz="1800" b="1" dirty="0">
              <a:solidFill>
                <a:schemeClr val="bg1"/>
              </a:solidFill>
              <a:latin typeface="Calibri" panose="020F0502020204030204"/>
              <a:ea typeface="+mn-ea"/>
              <a:cs typeface="+mn-cs"/>
            </a:endParaRPr>
          </a:p>
        </p:txBody>
      </p:sp>
    </p:spTree>
    <p:extLst>
      <p:ext uri="{BB962C8B-B14F-4D97-AF65-F5344CB8AC3E}">
        <p14:creationId xmlns:p14="http://schemas.microsoft.com/office/powerpoint/2010/main" val="426137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C2462-3283-1552-0D20-DD99697B862E}"/>
              </a:ext>
            </a:extLst>
          </p:cNvPr>
          <p:cNvSpPr>
            <a:spLocks noGrp="1"/>
          </p:cNvSpPr>
          <p:nvPr>
            <p:ph type="sldNum" sz="quarter" idx="12"/>
          </p:nvPr>
        </p:nvSpPr>
        <p:spPr/>
        <p:txBody>
          <a:bodyPr/>
          <a:lstStyle/>
          <a:p>
            <a:fld id="{B1A50311-3C9E-41EF-A0AF-F6F8E90064BC}" type="slidenum">
              <a:rPr lang="LID4096" smtClean="0"/>
              <a:t>8</a:t>
            </a:fld>
            <a:endParaRPr lang="LID4096"/>
          </a:p>
        </p:txBody>
      </p:sp>
      <p:sp>
        <p:nvSpPr>
          <p:cNvPr id="3" name="TextBox 2">
            <a:extLst>
              <a:ext uri="{FF2B5EF4-FFF2-40B4-BE49-F238E27FC236}">
                <a16:creationId xmlns:a16="http://schemas.microsoft.com/office/drawing/2014/main" id="{11923CFB-477A-A863-0793-3CFAA38F8F6C}"/>
              </a:ext>
            </a:extLst>
          </p:cNvPr>
          <p:cNvSpPr txBox="1"/>
          <p:nvPr/>
        </p:nvSpPr>
        <p:spPr>
          <a:xfrm>
            <a:off x="533400" y="136525"/>
            <a:ext cx="11658600" cy="5078313"/>
          </a:xfrm>
          <a:prstGeom prst="rect">
            <a:avLst/>
          </a:prstGeom>
          <a:noFill/>
        </p:spPr>
        <p:txBody>
          <a:bodyPr wrap="square">
            <a:spAutoFit/>
          </a:bodyPr>
          <a:lstStyle/>
          <a:p>
            <a:r>
              <a:rPr lang="LID4096" dirty="0"/>
              <a:t>We delivered a comprehensive digital transformation solution for our client by designing and implementing an integrated business platform built on the Microsoft ecosystem. The objective was to replace fragmented systems with a centralized, scalable, and automation-driven architecture powered by Microsoft Power Platform, Azure, and Microsoft Dataverse.</a:t>
            </a:r>
          </a:p>
          <a:p>
            <a:endParaRPr lang="LID4096" dirty="0"/>
          </a:p>
          <a:p>
            <a:r>
              <a:rPr lang="LID4096" dirty="0"/>
              <a:t>The solution unified external customer portals, vendor portals, internal business applications</a:t>
            </a:r>
            <a:r>
              <a:rPr lang="en-US" dirty="0"/>
              <a:t> s.a. CRM, Project Management, Customer Management</a:t>
            </a:r>
            <a:r>
              <a:rPr lang="LID4096" dirty="0"/>
              <a:t>, and enterprise automation workflows into a single secure</a:t>
            </a:r>
            <a:r>
              <a:rPr lang="en-US" dirty="0"/>
              <a:t> Microsoft</a:t>
            </a:r>
            <a:r>
              <a:rPr lang="LID4096" dirty="0"/>
              <a:t> cloud environment.</a:t>
            </a:r>
          </a:p>
          <a:p>
            <a:endParaRPr lang="LID4096" dirty="0"/>
          </a:p>
          <a:p>
            <a:r>
              <a:rPr lang="LID4096" dirty="0"/>
              <a:t>Key outcomes included:</a:t>
            </a:r>
          </a:p>
          <a:p>
            <a:endParaRPr lang="LID4096" dirty="0"/>
          </a:p>
          <a:p>
            <a:pPr marL="285750" indent="-285750">
              <a:buClr>
                <a:srgbClr val="1693D6"/>
              </a:buClr>
              <a:buFont typeface="Arial" panose="020B0604020202020204" pitchFamily="34" charset="0"/>
              <a:buChar char="•"/>
            </a:pPr>
            <a:r>
              <a:rPr lang="LID4096" dirty="0"/>
              <a:t>Deployment of dynamic customer and vendor portals</a:t>
            </a:r>
            <a:endParaRPr lang="en-US" dirty="0"/>
          </a:p>
          <a:p>
            <a:pPr marL="285750" indent="-285750">
              <a:buClr>
                <a:srgbClr val="1693D6"/>
              </a:buClr>
              <a:buFont typeface="Arial" panose="020B0604020202020204" pitchFamily="34" charset="0"/>
              <a:buChar char="•"/>
            </a:pPr>
            <a:r>
              <a:rPr lang="LID4096" dirty="0"/>
              <a:t>Implementation of custom CRM and business applications</a:t>
            </a:r>
          </a:p>
          <a:p>
            <a:pPr marL="285750" indent="-285750">
              <a:buClr>
                <a:srgbClr val="1693D6"/>
              </a:buClr>
              <a:buFont typeface="Arial" panose="020B0604020202020204" pitchFamily="34" charset="0"/>
              <a:buChar char="•"/>
            </a:pPr>
            <a:r>
              <a:rPr lang="LID4096" dirty="0"/>
              <a:t>30+ automated workflows using Power Automate</a:t>
            </a:r>
          </a:p>
          <a:p>
            <a:pPr marL="285750" indent="-285750">
              <a:buClr>
                <a:srgbClr val="1693D6"/>
              </a:buClr>
              <a:buFont typeface="Arial" panose="020B0604020202020204" pitchFamily="34" charset="0"/>
              <a:buChar char="•"/>
            </a:pPr>
            <a:r>
              <a:rPr lang="LID4096" dirty="0"/>
              <a:t>Centralized data management using Microsoft Dataverse</a:t>
            </a:r>
          </a:p>
          <a:p>
            <a:pPr marL="285750" indent="-285750">
              <a:buClr>
                <a:srgbClr val="1693D6"/>
              </a:buClr>
              <a:buFont typeface="Arial" panose="020B0604020202020204" pitchFamily="34" charset="0"/>
              <a:buChar char="•"/>
            </a:pPr>
            <a:r>
              <a:rPr lang="LID4096" dirty="0"/>
              <a:t>Seamless integration with website, IVR, WhatsApp, and Azure services</a:t>
            </a:r>
          </a:p>
          <a:p>
            <a:pPr marL="285750" indent="-285750">
              <a:buClr>
                <a:srgbClr val="1693D6"/>
              </a:buClr>
              <a:buFont typeface="Arial" panose="020B0604020202020204" pitchFamily="34" charset="0"/>
              <a:buChar char="•"/>
            </a:pPr>
            <a:r>
              <a:rPr lang="LID4096" dirty="0"/>
              <a:t>Enterprise-grade security with Microsoft Entra</a:t>
            </a:r>
          </a:p>
          <a:p>
            <a:pPr marL="285750" indent="-285750">
              <a:buClr>
                <a:srgbClr val="1693D6"/>
              </a:buClr>
              <a:buFont typeface="Arial" panose="020B0604020202020204" pitchFamily="34" charset="0"/>
              <a:buChar char="•"/>
            </a:pPr>
            <a:r>
              <a:rPr lang="LID4096" dirty="0"/>
              <a:t>The transformation resulted in improved operational efficiency, better data visibility, enhanced customer engagement, and scalable cloud-based infrastructure.</a:t>
            </a:r>
          </a:p>
        </p:txBody>
      </p:sp>
    </p:spTree>
    <p:extLst>
      <p:ext uri="{BB962C8B-B14F-4D97-AF65-F5344CB8AC3E}">
        <p14:creationId xmlns:p14="http://schemas.microsoft.com/office/powerpoint/2010/main" val="337533282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0800000" algn="r" rotWithShape="0">
            <a:prstClr val="black">
              <a:alpha val="40000"/>
            </a:prstClr>
          </a:outerShdw>
        </a:effectLst>
      </a:spPr>
      <a:bodyPr rtlCol="0" anchor="ctr"/>
      <a:lstStyle>
        <a:defPPr algn="ctr">
          <a:defRPr sz="1800" b="1" i="1" dirty="0" smtClean="0">
            <a:solidFill>
              <a:srgbClr val="000000"/>
            </a:solidFill>
            <a:latin typeface="Calibri" panose="020F0502020204030204"/>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296</TotalTime>
  <Words>775</Words>
  <Application>Microsoft Office PowerPoint</Application>
  <PresentationFormat>Widescreen</PresentationFormat>
  <Paragraphs>87</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Black</vt:lpstr>
      <vt:lpstr>Arial</vt:lpstr>
      <vt:lpstr>Calibri</vt:lpstr>
      <vt:lpstr>Calibri Light</vt:lpstr>
      <vt:lpstr>IBM Plex Sans SemiBold</vt:lpstr>
      <vt:lpstr>Tenorite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Sachin Gupta</cp:lastModifiedBy>
  <cp:revision>64</cp:revision>
  <dcterms:created xsi:type="dcterms:W3CDTF">2020-08-19T22:58:34Z</dcterms:created>
  <dcterms:modified xsi:type="dcterms:W3CDTF">2026-02-25T14:06:02Z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